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0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83D7-6C76-FC4A-976A-8AED2C53704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8D7F-F0F3-E345-A486-1C753096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smint.gov/kids/teachers/coinCurricula/" TargetMode="External"/><Relationship Id="rId3" Type="http://schemas.openxmlformats.org/officeDocument/2006/relationships/hyperlink" Target="http://www.newmoney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87" y="2687638"/>
            <a:ext cx="7772400" cy="1470025"/>
          </a:xfrm>
        </p:spPr>
        <p:txBody>
          <a:bodyPr/>
          <a:lstStyle/>
          <a:p>
            <a:r>
              <a:rPr lang="en-US" dirty="0" smtClean="0"/>
              <a:t>Coins and Bills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587" y="447198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SS.K.E.1.2 Recognize </a:t>
            </a:r>
            <a:r>
              <a:rPr lang="en-US" sz="2400" dirty="0"/>
              <a:t>that United States currency comes in different forms.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1362" y="161925"/>
            <a:ext cx="2959101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 comes in different forms.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575"/>
            <a:ext cx="3860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048" y="5885249"/>
            <a:ext cx="115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coins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13573" y="5885249"/>
            <a:ext cx="9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bills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47" y="1679575"/>
            <a:ext cx="3763827" cy="37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https://www.usmint.gov/kids/teachers/coinCurricula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www.newmoney.gov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penny is a coin.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49" y="1939925"/>
            <a:ext cx="3844925" cy="3313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5548" y="5562084"/>
            <a:ext cx="1345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cent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0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183" y="274638"/>
            <a:ext cx="4605470" cy="1143000"/>
          </a:xfrm>
        </p:spPr>
        <p:txBody>
          <a:bodyPr/>
          <a:lstStyle/>
          <a:p>
            <a:r>
              <a:rPr lang="en-US" dirty="0" smtClean="0"/>
              <a:t>A nickel is a coin.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5548" y="5562084"/>
            <a:ext cx="152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cents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47" y="1860549"/>
            <a:ext cx="3224077" cy="29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200" y="274638"/>
            <a:ext cx="3962846" cy="1143000"/>
          </a:xfrm>
        </p:spPr>
        <p:txBody>
          <a:bodyPr/>
          <a:lstStyle/>
          <a:p>
            <a:r>
              <a:rPr lang="en-US" dirty="0" smtClean="0"/>
              <a:t>A dime is a coin.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048" y="5562084"/>
            <a:ext cx="175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 cents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098674"/>
            <a:ext cx="2781300" cy="25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quarter is a coin.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048" y="5562084"/>
            <a:ext cx="175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25 cents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14" y="2298700"/>
            <a:ext cx="3116494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74" y="274638"/>
            <a:ext cx="5293995" cy="1143000"/>
          </a:xfrm>
        </p:spPr>
        <p:txBody>
          <a:bodyPr/>
          <a:lstStyle/>
          <a:p>
            <a:r>
              <a:rPr lang="en-US" dirty="0" smtClean="0"/>
              <a:t>A half dollar is a coin.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048" y="5562084"/>
            <a:ext cx="175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50 cents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75" y="2038349"/>
            <a:ext cx="2679700" cy="28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dollar is a bill. Bills are made of paper.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6048" y="5387459"/>
            <a:ext cx="3850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100 cents = 1 dollar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2390774"/>
            <a:ext cx="5146675" cy="22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dollar can also be a coin.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048" y="5562084"/>
            <a:ext cx="160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dollar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46" y="2352674"/>
            <a:ext cx="2649754" cy="2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28" y="274638"/>
            <a:ext cx="7573779" cy="8116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other types of bills.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282700"/>
            <a:ext cx="417195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18628</TotalTime>
  <Words>107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Coins and Bills</vt:lpstr>
      <vt:lpstr>A penny is a coin.</vt:lpstr>
      <vt:lpstr>A nickel is a coin.</vt:lpstr>
      <vt:lpstr>A dime is a coin.</vt:lpstr>
      <vt:lpstr>A quarter is a coin.</vt:lpstr>
      <vt:lpstr>A half dollar is a coin.</vt:lpstr>
      <vt:lpstr>A dollar is a bill. Bills are made of paper.</vt:lpstr>
      <vt:lpstr>A dollar can also be a coin.</vt:lpstr>
      <vt:lpstr>There are many other types of bills.</vt:lpstr>
      <vt:lpstr>Money comes in different forms.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Coins and Bills</dc:title>
  <dc:creator>Information Technology</dc:creator>
  <cp:lastModifiedBy>Moser, Sharon</cp:lastModifiedBy>
  <cp:revision>12</cp:revision>
  <dcterms:created xsi:type="dcterms:W3CDTF">2016-09-20T18:39:03Z</dcterms:created>
  <dcterms:modified xsi:type="dcterms:W3CDTF">2018-04-13T14:58:02Z</dcterms:modified>
</cp:coreProperties>
</file>