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2" r:id="rId10"/>
    <p:sldId id="260" r:id="rId11"/>
    <p:sldId id="268" r:id="rId12"/>
    <p:sldId id="263" r:id="rId13"/>
    <p:sldId id="261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205-55C2-FC41-9EF8-5D52EE4BAD88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16F7-2069-DB49-BF6C-E185B846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205-55C2-FC41-9EF8-5D52EE4BAD88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16F7-2069-DB49-BF6C-E185B846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7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205-55C2-FC41-9EF8-5D52EE4BAD88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16F7-2069-DB49-BF6C-E185B846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7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205-55C2-FC41-9EF8-5D52EE4BAD88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16F7-2069-DB49-BF6C-E185B846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205-55C2-FC41-9EF8-5D52EE4BAD88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16F7-2069-DB49-BF6C-E185B846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205-55C2-FC41-9EF8-5D52EE4BAD88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16F7-2069-DB49-BF6C-E185B846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0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205-55C2-FC41-9EF8-5D52EE4BAD88}" type="datetimeFigureOut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16F7-2069-DB49-BF6C-E185B846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3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205-55C2-FC41-9EF8-5D52EE4BAD88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16F7-2069-DB49-BF6C-E185B846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205-55C2-FC41-9EF8-5D52EE4BAD88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16F7-2069-DB49-BF6C-E185B846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9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205-55C2-FC41-9EF8-5D52EE4BAD88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16F7-2069-DB49-BF6C-E185B846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1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205-55C2-FC41-9EF8-5D52EE4BAD88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16F7-2069-DB49-BF6C-E185B846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8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84205-55C2-FC41-9EF8-5D52EE4BAD88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616F7-2069-DB49-BF6C-E185B846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6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ite=&amp;tbm=isch&amp;source=hp&amp;biw=1280&amp;bih=645&amp;q=wants+and+needs&amp;oq=wants+and+needs&amp;gs_l=img.3..0l10.2088.4238.0.4543.18.17.0.0.0.0.216.1364.10j3j1.14.0....0...1.1.64.img..4.14.1361.0.OxBliadWX4Y#imgrc=QuhCJUfMKHxufM" TargetMode="External"/><Relationship Id="rId4" Type="http://schemas.openxmlformats.org/officeDocument/2006/relationships/hyperlink" Target="https://www.google.com/search?site=&amp;tbm=isch&amp;source=hp&amp;biw=1280&amp;bih=645&amp;q=$50+bike&amp;oq=$50+bike&amp;gs_l=img.3..0i30k1l10.1957.4146.0.4379.9.9.0.0.0.0.73.462.7.7.0....0...1.1.64.img..2.7.461.0..0.wWfpB1TcuJ4#imgrc=5OKLcO2v80Nwf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site=&amp;tbm=isch&amp;source=hp&amp;biw=1280&amp;bih=645&amp;q=nature&amp;oq=nature&amp;gs_l=img.3..0l10.2726.3525.0.4693.7.7.0.0.0.0.100.459.5j1.6.0....0...1.1.64.img..1.6.458.0.dfwsscirNz4#tbm=isch&amp;q=black+kid+thinking&amp;imgrc=PdBvoAo-J19-E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Limited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SS.2.E.1.1 Recognize that people make choices because of limited resources.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74" y="100013"/>
            <a:ext cx="3829051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5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a limited amount of water in the world.  Water is a limited resource.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29" y="1663699"/>
            <a:ext cx="7565530" cy="430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9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a limited amount of oil in the world.  Oil is a limited resource.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32" y="2511829"/>
            <a:ext cx="8345668" cy="35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Because many things that we want are limited resources, we have to make choices about </a:t>
            </a:r>
            <a:r>
              <a:rPr lang="en-US" smtClean="0"/>
              <a:t>the things we buy.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54" y="1913781"/>
            <a:ext cx="6975970" cy="494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Because money is a limited resource, we have to make choices about the things we buy.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07" y="2412999"/>
            <a:ext cx="7375933" cy="40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3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07"/>
            <a:ext cx="8229600" cy="751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2777"/>
            <a:ext cx="9144000" cy="5949109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hlinkClick r:id="rId2"/>
              </a:rPr>
              <a:t>https://www.google.com/search?site=&amp;tbm=isch&amp;source=hp&amp;biw=1280&amp;bih=645&amp;q=nature&amp;oq=nature&amp;gs_l=img.3..0l10.2726.3525.0.4693.7.7.0.0.0.0.100.459.5j1.6.0....0...1.1.64.img..1.6.458.0.dfwsscirNz4#tbm=isch&amp;q=black+kid+thinking&amp;imgrc=PdBvoAo-J19-EM</a:t>
            </a:r>
            <a:r>
              <a:rPr lang="en-US" dirty="0" smtClean="0"/>
              <a:t>: </a:t>
            </a:r>
          </a:p>
          <a:p>
            <a:r>
              <a:rPr lang="nl-NL" dirty="0">
                <a:hlinkClick r:id="rId3"/>
              </a:rPr>
              <a:t>https://www.google.com/search?site=&amp;tbm=isch&amp;source=hp&amp;biw=1280&amp;bih=645&amp;q=wants+and+needs&amp;oq=wants+and+needs&amp;gs_l=img.3..0l10.2088.4238.0.4543.18.17.0.0.0.0.216.1364.10j3j1.14.0....0...1.1.64.img..4.14.1361.0.OxBliadWX4Y#imgrc=QuhCJUfMKHxufM</a:t>
            </a:r>
            <a:r>
              <a:rPr lang="nl-NL" dirty="0" smtClean="0"/>
              <a:t>: </a:t>
            </a:r>
          </a:p>
          <a:p>
            <a:r>
              <a:rPr lang="nl-NL" dirty="0" err="1"/>
              <a:t>https</a:t>
            </a:r>
            <a:r>
              <a:rPr lang="nl-NL" dirty="0"/>
              <a:t>://www.google.com/</a:t>
            </a:r>
            <a:r>
              <a:rPr lang="nl-NL" dirty="0" err="1"/>
              <a:t>search?site</a:t>
            </a:r>
            <a:r>
              <a:rPr lang="nl-NL" dirty="0"/>
              <a:t>=&amp;</a:t>
            </a:r>
            <a:r>
              <a:rPr lang="nl-NL" dirty="0" err="1"/>
              <a:t>tbm</a:t>
            </a:r>
            <a:r>
              <a:rPr lang="nl-NL" dirty="0"/>
              <a:t>=</a:t>
            </a:r>
            <a:r>
              <a:rPr lang="nl-NL" dirty="0" err="1"/>
              <a:t>isch&amp;source</a:t>
            </a:r>
            <a:r>
              <a:rPr lang="nl-NL" dirty="0"/>
              <a:t>=</a:t>
            </a:r>
            <a:r>
              <a:rPr lang="nl-NL" dirty="0" err="1"/>
              <a:t>hp&amp;biw</a:t>
            </a:r>
            <a:r>
              <a:rPr lang="nl-NL" dirty="0"/>
              <a:t>=1280&amp;bih=645&amp;q=</a:t>
            </a:r>
            <a:r>
              <a:rPr lang="nl-NL" dirty="0" err="1"/>
              <a:t>black+friday+shopping&amp;oq</a:t>
            </a:r>
            <a:r>
              <a:rPr lang="nl-NL" dirty="0"/>
              <a:t>=</a:t>
            </a:r>
            <a:r>
              <a:rPr lang="nl-NL" dirty="0" err="1"/>
              <a:t>black+friday+shopping&amp;gs_l</a:t>
            </a:r>
            <a:r>
              <a:rPr lang="nl-NL" dirty="0"/>
              <a:t>=img.3..0l6j0i30k1l2j0i24k1l2.1216.8807.0.8974.34.27.7.0.0.0.88.1755.25.25.0....0...1.1.64.img..2.29.1613.0..0i10i24k1._viszL8N_Eo#imgdii=Z67sWWC9zIEmyM:&amp;</a:t>
            </a:r>
            <a:r>
              <a:rPr lang="nl-NL" dirty="0" err="1"/>
              <a:t>imgrc</a:t>
            </a:r>
            <a:r>
              <a:rPr lang="nl-NL" dirty="0"/>
              <a:t>=JVxweNRC0P1QmM</a:t>
            </a:r>
            <a:r>
              <a:rPr lang="nl-NL" dirty="0" smtClean="0"/>
              <a:t>: 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movie+theater+sold+out&amp;oq</a:t>
            </a:r>
            <a:r>
              <a:rPr lang="en-US" dirty="0"/>
              <a:t>=</a:t>
            </a:r>
            <a:r>
              <a:rPr lang="en-US" dirty="0" err="1"/>
              <a:t>sold+out+movi&amp;gs_l</a:t>
            </a:r>
            <a:r>
              <a:rPr lang="en-US" dirty="0"/>
              <a:t>=img.1.1.0j0i8i30k1j0i24k1.1420.3913.0.6066.14.14.0.0.0.0.109.992.11j2.13.0....0...1.1.64.img..1.13.991.0..0i30k1j0i5i30k1.gqMjC9kh14M#imgrc=uHnV5uc3Gh-RtM</a:t>
            </a:r>
            <a:r>
              <a:rPr lang="en-US" dirty="0" smtClean="0"/>
              <a:t>: 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rated+g+movie+times&amp;oq</a:t>
            </a:r>
            <a:r>
              <a:rPr lang="en-US" dirty="0"/>
              <a:t>=</a:t>
            </a:r>
            <a:r>
              <a:rPr lang="en-US" dirty="0" err="1"/>
              <a:t>rated+g+movie+times&amp;gs_l</a:t>
            </a:r>
            <a:r>
              <a:rPr lang="en-US" dirty="0"/>
              <a:t>=img.3...2778.9147.0.9329.20.20.0.0.0.0.78.1284.19.19.0....0...1.1.64.img..1.15.1018.0..0j0i30k1j0i8i30k1j0i24k1.E1544OEXIzc#tbm=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boss+baby+movie+times&amp;imgrc</a:t>
            </a:r>
            <a:r>
              <a:rPr lang="en-US" dirty="0"/>
              <a:t>=b222hcllH4cOCM</a:t>
            </a:r>
            <a:r>
              <a:rPr lang="en-US" dirty="0" smtClean="0"/>
              <a:t>: </a:t>
            </a:r>
          </a:p>
          <a:p>
            <a:r>
              <a:rPr lang="en-US" dirty="0">
                <a:hlinkClick r:id="rId4"/>
              </a:rPr>
              <a:t>https://www.google.com/search?site=&amp;tbm=isch&amp;source=hp&amp;biw=1280&amp;bih=645&amp;q=%2450+bike&amp;oq=%2450+bike&amp;gs_l=img.3..0i30k1l10.1957.4146.0.4379.9.9.0.0.0.0.73.462.7.7.0....0...1.1.64.img..2.7.461.0..0.wWfpB1TcuJ4#imgrc=5OKLcO2v80NwfM</a:t>
            </a:r>
            <a:r>
              <a:rPr lang="en-US" dirty="0" smtClean="0"/>
              <a:t>: 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vintage+hot+wheels&amp;oq</a:t>
            </a:r>
            <a:r>
              <a:rPr lang="en-US" dirty="0"/>
              <a:t>=</a:t>
            </a:r>
            <a:r>
              <a:rPr lang="en-US" dirty="0" err="1"/>
              <a:t>vintage+hot+wheels&amp;gs_l</a:t>
            </a:r>
            <a:r>
              <a:rPr lang="en-US" dirty="0"/>
              <a:t>=img.3..0l10.1359.5017.0.5301.21.20.1.0.0.0.150.1350.18j1.19.0....0...1.1.64.img..1.20.1355.0..0i8i30k1j0i24k1.8khzbm3IYWQ#tbm=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toddler+bike&amp;imgrc</a:t>
            </a:r>
            <a:r>
              <a:rPr lang="en-US" dirty="0"/>
              <a:t>=NrNYvkfMjk2mjM</a:t>
            </a:r>
            <a:r>
              <a:rPr lang="en-US" dirty="0" smtClean="0"/>
              <a:t>: 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limited+resources&amp;oq</a:t>
            </a:r>
            <a:r>
              <a:rPr lang="en-US" dirty="0"/>
              <a:t>=</a:t>
            </a:r>
            <a:r>
              <a:rPr lang="en-US" dirty="0" err="1"/>
              <a:t>limited+resources&amp;gs_l</a:t>
            </a:r>
            <a:r>
              <a:rPr lang="en-US" dirty="0"/>
              <a:t>=img.3..0l9j0i5i30k1.1103.4215.0.5088.18.18.0.0.0.0.142.1354.13j4.17.0....0...1.1.64.img..1.17.1352.0.L0o_ALQx6RE#imgrc=HdrQMf3IEnwjXM</a:t>
            </a:r>
            <a:r>
              <a:rPr lang="en-US" dirty="0" smtClean="0"/>
              <a:t>: 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limited+natural+resources&amp;oq</a:t>
            </a:r>
            <a:r>
              <a:rPr lang="en-US" dirty="0"/>
              <a:t>=</a:t>
            </a:r>
            <a:r>
              <a:rPr lang="en-US" dirty="0" err="1"/>
              <a:t>limited+natural&amp;gs_l</a:t>
            </a:r>
            <a:r>
              <a:rPr lang="en-US" dirty="0"/>
              <a:t>=img.1.0.0j0i8i30k1l4j0i24k1l2.1638.3829.0.5530.18.18.0.0.0.0.224.1493.10j4j1.15.0....0...1.1.64.img..3.15.1491.0..0i30k1j0i5i30k1.sizOWkDcXQU#tbm=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limited+natural+resources+water&amp;imgrc</a:t>
            </a:r>
            <a:r>
              <a:rPr lang="en-US" dirty="0"/>
              <a:t>=3OPaVoO076lrqM</a:t>
            </a:r>
            <a:r>
              <a:rPr lang="en-US" dirty="0" smtClean="0"/>
              <a:t>: </a:t>
            </a:r>
          </a:p>
          <a:p>
            <a:r>
              <a:rPr lang="en-US" dirty="0"/>
              <a:t> 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making+choices&amp;oq</a:t>
            </a:r>
            <a:r>
              <a:rPr lang="en-US" dirty="0"/>
              <a:t>=</a:t>
            </a:r>
            <a:r>
              <a:rPr lang="en-US" dirty="0" err="1"/>
              <a:t>making+choices&amp;gs_l</a:t>
            </a:r>
            <a:r>
              <a:rPr lang="en-US" dirty="0"/>
              <a:t>=img.3..0l10.1950.6428.0.6660.31.25.5.0.0.0.164.1881.13j7.20.0....0...1.1.64.img..6.22.1617.0..0i10i30k1j0i5i10i30k1j0i10i24k1j0i5i30k1.cf-bjyYjug0#imgrc=x_ZTqw5Ae9TgyM</a:t>
            </a:r>
            <a:r>
              <a:rPr lang="en-US" dirty="0" smtClean="0"/>
              <a:t>: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money+as+a+limited+resource&amp;oq</a:t>
            </a:r>
            <a:r>
              <a:rPr lang="en-US" dirty="0"/>
              <a:t>=</a:t>
            </a:r>
            <a:r>
              <a:rPr lang="en-US" dirty="0" err="1"/>
              <a:t>money+as+a+limited+resource&amp;gs_l</a:t>
            </a:r>
            <a:r>
              <a:rPr lang="en-US" dirty="0"/>
              <a:t>=img.3...2629.6548.0.6771.30.30.0.0.0.0.103.1838.25j2.27.0....0...1.1.64.img..3.13.831.0..0j0i24k1.akQL9oZaaWQ#imgrc=PSFu0z2C_xmQaM:</a:t>
            </a:r>
          </a:p>
        </p:txBody>
      </p:sp>
    </p:spTree>
    <p:extLst>
      <p:ext uri="{BB962C8B-B14F-4D97-AF65-F5344CB8AC3E}">
        <p14:creationId xmlns:p14="http://schemas.microsoft.com/office/powerpoint/2010/main" val="149735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could buy one thing, right now, and money was not a problem, what would you buy?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76" y="1777734"/>
            <a:ext cx="3792423" cy="50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3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all have wants and needs.  Sometimes we can get them, but sometimes we cannot.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98639"/>
            <a:ext cx="8463056" cy="505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9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859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many people want something but there is not enough for everyone to have it, we call this a limited resource.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08" y="2054469"/>
            <a:ext cx="7187328" cy="4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9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want to see a movie, but the movie is sold out.  The seats in the movie theater are limited resources.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8" y="1993899"/>
            <a:ext cx="6359499" cy="42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8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have to make a choice.  Do you go to another movie or do you wait for the next show time?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1469"/>
            <a:ext cx="914400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want to buy a new bike.  The bike costs $50 but you only have $40.  In this case, money is a limited resource.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917700"/>
            <a:ext cx="66040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9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57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have to make a choice.  Do you save more money to buy the bike you want, or do you choose to buy a cheaper bike?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2194708"/>
            <a:ext cx="4508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many limited resources that are not related to things we want to buy.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50" y="1922394"/>
            <a:ext cx="6240096" cy="41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1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448</Words>
  <Application>Microsoft Macintosh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Limited Resources</vt:lpstr>
      <vt:lpstr>If you could buy one thing, right now, and money was not a problem, what would you buy?</vt:lpstr>
      <vt:lpstr>We all have wants and needs.  Sometimes we can get them, but sometimes we cannot.</vt:lpstr>
      <vt:lpstr>When many people want something but there is not enough for everyone to have it, we call this a limited resource.</vt:lpstr>
      <vt:lpstr>You want to see a movie, but the movie is sold out.  The seats in the movie theater are limited resources.</vt:lpstr>
      <vt:lpstr>You have to make a choice.  Do you go to another movie or do you wait for the next show time?</vt:lpstr>
      <vt:lpstr>You want to buy a new bike.  The bike costs $50 but you only have $40.  In this case, money is a limited resource.</vt:lpstr>
      <vt:lpstr>You have to make a choice.  Do you save more money to buy the bike you want, or do you choose to buy a cheaper bike?</vt:lpstr>
      <vt:lpstr>There are many limited resources that are not related to things we want to buy.</vt:lpstr>
      <vt:lpstr>There is a limited amount of water in the world.  Water is a limited resource.</vt:lpstr>
      <vt:lpstr>There is a limited amount of oil in the world.  Oil is a limited resource. </vt:lpstr>
      <vt:lpstr>Because many things that we want are limited resources, we have to make choices about the things we buy.</vt:lpstr>
      <vt:lpstr>Because money is a limited resource, we have to make choices about the things we buy.</vt:lpstr>
      <vt:lpstr>Photo Credits</vt:lpstr>
    </vt:vector>
  </TitlesOfParts>
  <Company>University of South Florida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Limited Resources</dc:title>
  <dc:creator>Information Technology</dc:creator>
  <cp:lastModifiedBy>Moser, Sharon</cp:lastModifiedBy>
  <cp:revision>7</cp:revision>
  <dcterms:created xsi:type="dcterms:W3CDTF">2017-06-22T15:38:19Z</dcterms:created>
  <dcterms:modified xsi:type="dcterms:W3CDTF">2018-04-13T14:43:10Z</dcterms:modified>
</cp:coreProperties>
</file>