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37"/>
    <p:restoredTop sz="94643"/>
  </p:normalViewPr>
  <p:slideViewPr>
    <p:cSldViewPr snapToGrid="0" snapToObjects="1">
      <p:cViewPr varScale="1">
        <p:scale>
          <a:sx n="84" d="100"/>
          <a:sy n="84" d="100"/>
        </p:scale>
        <p:origin x="208"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6078D0-D877-C54B-9763-7949FE7E6EFB}"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217103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078D0-D877-C54B-9763-7949FE7E6EFB}"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34991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078D0-D877-C54B-9763-7949FE7E6EFB}"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122660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078D0-D877-C54B-9763-7949FE7E6EFB}"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82940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078D0-D877-C54B-9763-7949FE7E6EFB}"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21848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6078D0-D877-C54B-9763-7949FE7E6EFB}"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209614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6078D0-D877-C54B-9763-7949FE7E6EFB}" type="datetimeFigureOut">
              <a:rPr lang="en-US" smtClean="0"/>
              <a:t>4/13/18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455332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6078D0-D877-C54B-9763-7949FE7E6EFB}" type="datetimeFigureOut">
              <a:rPr lang="en-US" smtClean="0"/>
              <a:t>4/13/18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128808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078D0-D877-C54B-9763-7949FE7E6EFB}" type="datetimeFigureOut">
              <a:rPr lang="en-US" smtClean="0"/>
              <a:t>4/13/18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5890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078D0-D877-C54B-9763-7949FE7E6EFB}"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6882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078D0-D877-C54B-9763-7949FE7E6EFB}"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BEA64-9076-0D4F-A945-2F553760B28E}" type="slidenum">
              <a:rPr lang="en-US" smtClean="0"/>
              <a:t>‹#›</a:t>
            </a:fld>
            <a:endParaRPr lang="en-US"/>
          </a:p>
        </p:txBody>
      </p:sp>
    </p:spTree>
    <p:extLst>
      <p:ext uri="{BB962C8B-B14F-4D97-AF65-F5344CB8AC3E}">
        <p14:creationId xmlns:p14="http://schemas.microsoft.com/office/powerpoint/2010/main" val="14496074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078D0-D877-C54B-9763-7949FE7E6EFB}" type="datetimeFigureOut">
              <a:rPr lang="en-US" smtClean="0"/>
              <a:t>4/13/18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BEA64-9076-0D4F-A945-2F553760B28E}" type="slidenum">
              <a:rPr lang="en-US" smtClean="0"/>
              <a:t>‹#›</a:t>
            </a:fld>
            <a:endParaRPr lang="en-US"/>
          </a:p>
        </p:txBody>
      </p:sp>
    </p:spTree>
    <p:extLst>
      <p:ext uri="{BB962C8B-B14F-4D97-AF65-F5344CB8AC3E}">
        <p14:creationId xmlns:p14="http://schemas.microsoft.com/office/powerpoint/2010/main" val="77585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hyperlink" Target="https://www.thebalance.com/market-economy-characteristics-examples-pros-cons-3305586"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istory.org/almanack/life/trades/tradehdr.cf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hyperlink" Target="http://time.com/4675303/money-colonial-america-currency-history/" TargetMode="External"/><Relationship Id="rId4" Type="http://schemas.openxmlformats.org/officeDocument/2006/relationships/hyperlink" Target="http://www.history.org/history/teaching/enewsletter/volume5/december06/consumer_rev.cfm" TargetMode="External"/><Relationship Id="rId1" Type="http://schemas.openxmlformats.org/officeDocument/2006/relationships/slideLayout" Target="../slideLayouts/slideLayout2.xml"/><Relationship Id="rId2" Type="http://schemas.openxmlformats.org/officeDocument/2006/relationships/hyperlink" Target="http://score.rims.k12.ca.us/score_lessons/market_to_market/pages/the_market_place.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640" y="2636519"/>
            <a:ext cx="9144000" cy="1300163"/>
          </a:xfrm>
        </p:spPr>
        <p:txBody>
          <a:bodyPr/>
          <a:lstStyle/>
          <a:p>
            <a:r>
              <a:rPr lang="en-US" dirty="0" smtClean="0"/>
              <a:t>The Market Economy</a:t>
            </a:r>
            <a:endParaRPr lang="en-US" dirty="0"/>
          </a:p>
        </p:txBody>
      </p:sp>
      <p:sp>
        <p:nvSpPr>
          <p:cNvPr id="3" name="Subtitle 2"/>
          <p:cNvSpPr>
            <a:spLocks noGrp="1"/>
          </p:cNvSpPr>
          <p:nvPr>
            <p:ph type="subTitle" idx="1"/>
          </p:nvPr>
        </p:nvSpPr>
        <p:spPr>
          <a:xfrm>
            <a:off x="1691640" y="4242118"/>
            <a:ext cx="9144000" cy="1655762"/>
          </a:xfrm>
        </p:spPr>
        <p:txBody>
          <a:bodyPr/>
          <a:lstStyle/>
          <a:p>
            <a:r>
              <a:rPr lang="en-US" dirty="0" smtClean="0"/>
              <a:t>SS.5.E.1.2 </a:t>
            </a:r>
            <a:r>
              <a:rPr lang="en-US" dirty="0"/>
              <a:t>Describe a market economy, and give examples of how the colonial and early American economy exhibited these characteristics. </a:t>
            </a:r>
          </a:p>
        </p:txBody>
      </p:sp>
      <p:pic>
        <p:nvPicPr>
          <p:cNvPr id="4" name="Picture 3"/>
          <p:cNvPicPr/>
          <p:nvPr/>
        </p:nvPicPr>
        <p:blipFill>
          <a:blip r:embed="rId2"/>
          <a:stretch>
            <a:fillRect/>
          </a:stretch>
        </p:blipFill>
        <p:spPr>
          <a:xfrm>
            <a:off x="532447" y="225742"/>
            <a:ext cx="3338513" cy="2746058"/>
          </a:xfrm>
          <a:prstGeom prst="rect">
            <a:avLst/>
          </a:prstGeom>
        </p:spPr>
      </p:pic>
    </p:spTree>
    <p:extLst>
      <p:ext uri="{BB962C8B-B14F-4D97-AF65-F5344CB8AC3E}">
        <p14:creationId xmlns:p14="http://schemas.microsoft.com/office/powerpoint/2010/main" val="275438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market economy?</a:t>
            </a:r>
            <a:endParaRPr lang="en-US" dirty="0"/>
          </a:p>
        </p:txBody>
      </p:sp>
      <p:sp>
        <p:nvSpPr>
          <p:cNvPr id="3" name="Content Placeholder 2"/>
          <p:cNvSpPr>
            <a:spLocks noGrp="1"/>
          </p:cNvSpPr>
          <p:nvPr>
            <p:ph idx="1"/>
          </p:nvPr>
        </p:nvSpPr>
        <p:spPr>
          <a:xfrm>
            <a:off x="838200" y="1825625"/>
            <a:ext cx="46482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 market economy is a system in which the production of goods and services are influenced by supply and demand for those goods </a:t>
            </a:r>
            <a:r>
              <a:rPr lang="en-US" smtClean="0"/>
              <a:t>and services.</a:t>
            </a:r>
            <a:endParaRPr lang="en-US"/>
          </a:p>
        </p:txBody>
      </p:sp>
      <p:pic>
        <p:nvPicPr>
          <p:cNvPr id="4" name="Picture 3"/>
          <p:cNvPicPr>
            <a:picLocks noChangeAspect="1"/>
          </p:cNvPicPr>
          <p:nvPr/>
        </p:nvPicPr>
        <p:blipFill>
          <a:blip r:embed="rId2"/>
          <a:stretch>
            <a:fillRect/>
          </a:stretch>
        </p:blipFill>
        <p:spPr>
          <a:xfrm>
            <a:off x="6782894" y="2376488"/>
            <a:ext cx="4570906" cy="4772025"/>
          </a:xfrm>
          <a:prstGeom prst="rect">
            <a:avLst/>
          </a:prstGeom>
        </p:spPr>
      </p:pic>
    </p:spTree>
    <p:extLst>
      <p:ext uri="{BB962C8B-B14F-4D97-AF65-F5344CB8AC3E}">
        <p14:creationId xmlns:p14="http://schemas.microsoft.com/office/powerpoint/2010/main" val="546357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market economy?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Business want to make the most money on their goods and services that people are willing to pay.  On the other hand, consumers want to buy goods and services at the lowest price possible.</a:t>
            </a:r>
            <a:endParaRPr lang="en-US" dirty="0"/>
          </a:p>
        </p:txBody>
      </p:sp>
      <p:pic>
        <p:nvPicPr>
          <p:cNvPr id="4" name="Picture 3"/>
          <p:cNvPicPr>
            <a:picLocks noChangeAspect="1"/>
          </p:cNvPicPr>
          <p:nvPr/>
        </p:nvPicPr>
        <p:blipFill>
          <a:blip r:embed="rId2"/>
          <a:stretch>
            <a:fillRect/>
          </a:stretch>
        </p:blipFill>
        <p:spPr>
          <a:xfrm>
            <a:off x="5400675" y="3525784"/>
            <a:ext cx="6456362" cy="3173466"/>
          </a:xfrm>
          <a:prstGeom prst="rect">
            <a:avLst/>
          </a:prstGeom>
        </p:spPr>
      </p:pic>
    </p:spTree>
    <p:extLst>
      <p:ext uri="{BB962C8B-B14F-4D97-AF65-F5344CB8AC3E}">
        <p14:creationId xmlns:p14="http://schemas.microsoft.com/office/powerpoint/2010/main" val="1572041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676"/>
            <a:ext cx="10515600" cy="877888"/>
          </a:xfrm>
        </p:spPr>
        <p:txBody>
          <a:bodyPr/>
          <a:lstStyle/>
          <a:p>
            <a:r>
              <a:rPr lang="en-US" dirty="0" smtClean="0"/>
              <a:t>6 characteristics of a market economy</a:t>
            </a:r>
            <a:endParaRPr lang="en-US" dirty="0"/>
          </a:p>
        </p:txBody>
      </p:sp>
      <p:sp>
        <p:nvSpPr>
          <p:cNvPr id="3" name="Content Placeholder 2"/>
          <p:cNvSpPr>
            <a:spLocks noGrp="1"/>
          </p:cNvSpPr>
          <p:nvPr>
            <p:ph idx="1"/>
          </p:nvPr>
        </p:nvSpPr>
        <p:spPr>
          <a:xfrm>
            <a:off x="409575" y="1190625"/>
            <a:ext cx="6662738" cy="5667375"/>
          </a:xfrm>
        </p:spPr>
        <p:txBody>
          <a:bodyPr>
            <a:normAutofit fontScale="92500" lnSpcReduction="10000"/>
          </a:bodyPr>
          <a:lstStyle/>
          <a:p>
            <a:r>
              <a:rPr lang="en-US" dirty="0" smtClean="0"/>
              <a:t>Businesses are privately owned.</a:t>
            </a:r>
          </a:p>
          <a:p>
            <a:r>
              <a:rPr lang="en-US" dirty="0" smtClean="0"/>
              <a:t>Owners are free to produce, sell, and purchase goods in order to be competitive with pricing.</a:t>
            </a:r>
          </a:p>
          <a:p>
            <a:r>
              <a:rPr lang="en-US" dirty="0" smtClean="0"/>
              <a:t>There is a motive for self-interest. </a:t>
            </a:r>
            <a:r>
              <a:rPr lang="en-US" dirty="0"/>
              <a:t>Everyone sells their wares to the highest bidder while negotiating the lowest price for their purchases</a:t>
            </a:r>
            <a:r>
              <a:rPr lang="en-US" dirty="0" smtClean="0"/>
              <a:t>.</a:t>
            </a:r>
          </a:p>
          <a:p>
            <a:r>
              <a:rPr lang="en-US" dirty="0" smtClean="0"/>
              <a:t>Competition keeps prices low.</a:t>
            </a:r>
          </a:p>
          <a:p>
            <a:r>
              <a:rPr lang="en-US" dirty="0" smtClean="0"/>
              <a:t>Price changes are a reflection of supply and demand.</a:t>
            </a:r>
          </a:p>
          <a:p>
            <a:r>
              <a:rPr lang="en-US" dirty="0" smtClean="0"/>
              <a:t>There is limited government interference.  Government’s role is to make sure that everyone has equal access to participate in the market.</a:t>
            </a:r>
            <a:endParaRPr lang="en-US" dirty="0"/>
          </a:p>
        </p:txBody>
      </p:sp>
      <p:pic>
        <p:nvPicPr>
          <p:cNvPr id="4" name="Picture 3"/>
          <p:cNvPicPr>
            <a:picLocks noChangeAspect="1"/>
          </p:cNvPicPr>
          <p:nvPr/>
        </p:nvPicPr>
        <p:blipFill>
          <a:blip r:embed="rId2"/>
          <a:stretch>
            <a:fillRect/>
          </a:stretch>
        </p:blipFill>
        <p:spPr>
          <a:xfrm>
            <a:off x="7229475" y="1190625"/>
            <a:ext cx="3937000" cy="3835400"/>
          </a:xfrm>
          <a:prstGeom prst="rect">
            <a:avLst/>
          </a:prstGeom>
        </p:spPr>
      </p:pic>
      <p:sp>
        <p:nvSpPr>
          <p:cNvPr id="5" name="TextBox 4"/>
          <p:cNvSpPr txBox="1"/>
          <p:nvPr/>
        </p:nvSpPr>
        <p:spPr>
          <a:xfrm>
            <a:off x="7715250" y="5026025"/>
            <a:ext cx="3857625" cy="923330"/>
          </a:xfrm>
          <a:prstGeom prst="rect">
            <a:avLst/>
          </a:prstGeom>
          <a:noFill/>
        </p:spPr>
        <p:txBody>
          <a:bodyPr wrap="square" rtlCol="0">
            <a:spAutoFit/>
          </a:bodyPr>
          <a:lstStyle/>
          <a:p>
            <a:r>
              <a:rPr lang="en-US" dirty="0" smtClean="0">
                <a:hlinkClick r:id="rId3"/>
              </a:rPr>
              <a:t>https://www.thebalance.com/market-economy-characteristics-examples-pros-cons-3305586</a:t>
            </a:r>
            <a:r>
              <a:rPr lang="en-US" dirty="0" smtClean="0"/>
              <a:t> </a:t>
            </a:r>
            <a:endParaRPr lang="en-US" dirty="0"/>
          </a:p>
        </p:txBody>
      </p:sp>
    </p:spTree>
    <p:extLst>
      <p:ext uri="{BB962C8B-B14F-4D97-AF65-F5344CB8AC3E}">
        <p14:creationId xmlns:p14="http://schemas.microsoft.com/office/powerpoint/2010/main" val="29349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1050" y="165100"/>
            <a:ext cx="10515600" cy="892175"/>
          </a:xfrm>
        </p:spPr>
        <p:txBody>
          <a:bodyPr/>
          <a:lstStyle/>
          <a:p>
            <a:r>
              <a:rPr lang="en-US" dirty="0" smtClean="0"/>
              <a:t>The Market Economy in Colonial Times</a:t>
            </a:r>
            <a:endParaRPr lang="en-US" dirty="0"/>
          </a:p>
        </p:txBody>
      </p:sp>
      <p:sp>
        <p:nvSpPr>
          <p:cNvPr id="6" name="Content Placeholder 5"/>
          <p:cNvSpPr>
            <a:spLocks noGrp="1"/>
          </p:cNvSpPr>
          <p:nvPr>
            <p:ph idx="1"/>
          </p:nvPr>
        </p:nvSpPr>
        <p:spPr>
          <a:xfrm>
            <a:off x="381001" y="1690688"/>
            <a:ext cx="3848100"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first Colonial markets were based on trade.  People traded for goods and services within their community’s marketplace, or peddlers traveled from place to place to trade his goods in different communities.</a:t>
            </a:r>
            <a:endParaRPr lang="en-US" dirty="0"/>
          </a:p>
        </p:txBody>
      </p:sp>
      <p:pic>
        <p:nvPicPr>
          <p:cNvPr id="7" name="Picture 6"/>
          <p:cNvPicPr>
            <a:picLocks noChangeAspect="1"/>
          </p:cNvPicPr>
          <p:nvPr/>
        </p:nvPicPr>
        <p:blipFill>
          <a:blip r:embed="rId2"/>
          <a:stretch>
            <a:fillRect/>
          </a:stretch>
        </p:blipFill>
        <p:spPr>
          <a:xfrm>
            <a:off x="4481513" y="1490663"/>
            <a:ext cx="3566424" cy="2752725"/>
          </a:xfrm>
          <a:prstGeom prst="rect">
            <a:avLst/>
          </a:prstGeom>
        </p:spPr>
      </p:pic>
      <p:pic>
        <p:nvPicPr>
          <p:cNvPr id="8" name="Picture 7"/>
          <p:cNvPicPr>
            <a:picLocks noChangeAspect="1"/>
          </p:cNvPicPr>
          <p:nvPr/>
        </p:nvPicPr>
        <p:blipFill>
          <a:blip r:embed="rId3"/>
          <a:stretch>
            <a:fillRect/>
          </a:stretch>
        </p:blipFill>
        <p:spPr>
          <a:xfrm>
            <a:off x="8135268" y="3971924"/>
            <a:ext cx="4056732" cy="2886075"/>
          </a:xfrm>
          <a:prstGeom prst="rect">
            <a:avLst/>
          </a:prstGeom>
        </p:spPr>
      </p:pic>
    </p:spTree>
    <p:extLst>
      <p:ext uri="{BB962C8B-B14F-4D97-AF65-F5344CB8AC3E}">
        <p14:creationId xmlns:p14="http://schemas.microsoft.com/office/powerpoint/2010/main" val="1266845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676"/>
            <a:ext cx="10515600" cy="749300"/>
          </a:xfrm>
        </p:spPr>
        <p:txBody>
          <a:bodyPr/>
          <a:lstStyle/>
          <a:p>
            <a:r>
              <a:rPr lang="en-US" dirty="0" smtClean="0"/>
              <a:t>The Market Economy in Colonial Times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As communities grew, demand increased.  People started businesses to supply goods and services to meet the demands of the citizens.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Click the link to learn more about different jobs, or trades, in Colonial times: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pPr>
            <a:r>
              <a:rPr lang="en-US" dirty="0" smtClean="0">
                <a:hlinkClick r:id="rId2"/>
              </a:rPr>
              <a:t>http://www.history.org/almanack/life/trades/tradehdr.cfm</a:t>
            </a:r>
            <a:r>
              <a:rPr lang="en-US" dirty="0" smtClean="0"/>
              <a:t> </a:t>
            </a:r>
            <a:endParaRPr lang="en-US" dirty="0"/>
          </a:p>
        </p:txBody>
      </p:sp>
    </p:spTree>
    <p:extLst>
      <p:ext uri="{BB962C8B-B14F-4D97-AF65-F5344CB8AC3E}">
        <p14:creationId xmlns:p14="http://schemas.microsoft.com/office/powerpoint/2010/main" val="1491261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2548"/>
            <a:ext cx="5548313" cy="1325563"/>
          </a:xfrm>
        </p:spPr>
        <p:txBody>
          <a:bodyPr/>
          <a:lstStyle/>
          <a:p>
            <a:r>
              <a:rPr lang="en-US" dirty="0" smtClean="0"/>
              <a:t>The Market Economy in Colonial Times</a:t>
            </a:r>
            <a:endParaRPr lang="en-US" dirty="0"/>
          </a:p>
        </p:txBody>
      </p:sp>
      <p:sp>
        <p:nvSpPr>
          <p:cNvPr id="3" name="Content Placeholder 2"/>
          <p:cNvSpPr>
            <a:spLocks noGrp="1"/>
          </p:cNvSpPr>
          <p:nvPr>
            <p:ph idx="1"/>
          </p:nvPr>
        </p:nvSpPr>
        <p:spPr>
          <a:xfrm>
            <a:off x="838201" y="1666345"/>
            <a:ext cx="5033963" cy="201771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One of the complaints that Colonists had against England was its government’s interference in free trade.</a:t>
            </a:r>
            <a:endParaRPr lang="en-US" dirty="0"/>
          </a:p>
        </p:txBody>
      </p:sp>
      <p:pic>
        <p:nvPicPr>
          <p:cNvPr id="4" name="Picture 3"/>
          <p:cNvPicPr>
            <a:picLocks noChangeAspect="1"/>
          </p:cNvPicPr>
          <p:nvPr/>
        </p:nvPicPr>
        <p:blipFill rotWithShape="1">
          <a:blip r:embed="rId2"/>
          <a:srcRect t="5943" b="6769"/>
          <a:stretch/>
        </p:blipFill>
        <p:spPr>
          <a:xfrm>
            <a:off x="1983479" y="3684058"/>
            <a:ext cx="4403034" cy="2972872"/>
          </a:xfrm>
          <a:prstGeom prst="rect">
            <a:avLst/>
          </a:prstGeom>
        </p:spPr>
      </p:pic>
      <p:pic>
        <p:nvPicPr>
          <p:cNvPr id="5" name="Picture 4"/>
          <p:cNvPicPr>
            <a:picLocks noChangeAspect="1"/>
          </p:cNvPicPr>
          <p:nvPr/>
        </p:nvPicPr>
        <p:blipFill>
          <a:blip r:embed="rId3"/>
          <a:stretch>
            <a:fillRect/>
          </a:stretch>
        </p:blipFill>
        <p:spPr>
          <a:xfrm>
            <a:off x="7531791" y="745330"/>
            <a:ext cx="3883415" cy="4912520"/>
          </a:xfrm>
          <a:prstGeom prst="rect">
            <a:avLst/>
          </a:prstGeom>
        </p:spPr>
      </p:pic>
    </p:spTree>
    <p:extLst>
      <p:ext uri="{BB962C8B-B14F-4D97-AF65-F5344CB8AC3E}">
        <p14:creationId xmlns:p14="http://schemas.microsoft.com/office/powerpoint/2010/main" val="2147375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462" y="939800"/>
            <a:ext cx="10515600" cy="4351338"/>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dirty="0" smtClean="0"/>
              <a:t>To learn more about the market economy in Colonial times, explore the following links: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pPr>
            <a:r>
              <a:rPr lang="en-US" dirty="0" smtClean="0">
                <a:hlinkClick r:id="rId2"/>
              </a:rPr>
              <a:t>http://score.rims.k12.ca.us/score_lessons/market_to_market/pages/the_market_place.htm</a:t>
            </a:r>
            <a:r>
              <a:rPr lang="en-US" dirty="0" smtClean="0"/>
              <a:t> </a:t>
            </a:r>
          </a:p>
          <a:p>
            <a:pPr marL="0" lvl="0" indent="0">
              <a:lnSpc>
                <a:spcPct val="100000"/>
              </a:lnSpc>
              <a:spcBef>
                <a:spcPts val="0"/>
              </a:spcBef>
              <a:buNone/>
            </a:pPr>
            <a:endParaRPr lang="en-US" dirty="0"/>
          </a:p>
          <a:p>
            <a:pPr marL="0" lvl="0" indent="0">
              <a:lnSpc>
                <a:spcPct val="100000"/>
              </a:lnSpc>
              <a:spcBef>
                <a:spcPts val="0"/>
              </a:spcBef>
              <a:buNone/>
            </a:pPr>
            <a:r>
              <a:rPr lang="en-US" dirty="0" smtClean="0">
                <a:hlinkClick r:id="rId3"/>
              </a:rPr>
              <a:t>http://time.com/4675303/money-colonial-america-currency-history/</a:t>
            </a:r>
            <a:endParaRPr lang="en-US" dirty="0" smtClean="0"/>
          </a:p>
          <a:p>
            <a:pPr marL="0" lvl="0" indent="0">
              <a:lnSpc>
                <a:spcPct val="100000"/>
              </a:lnSpc>
              <a:spcBef>
                <a:spcPts val="0"/>
              </a:spcBef>
              <a:buNone/>
            </a:pPr>
            <a:endParaRPr lang="en-US" dirty="0"/>
          </a:p>
          <a:p>
            <a:pPr marL="0" lvl="0" indent="0">
              <a:lnSpc>
                <a:spcPct val="100000"/>
              </a:lnSpc>
              <a:spcBef>
                <a:spcPts val="0"/>
              </a:spcBef>
              <a:buNone/>
            </a:pPr>
            <a:r>
              <a:rPr lang="en-US" dirty="0" smtClean="0">
                <a:hlinkClick r:id="rId4"/>
              </a:rPr>
              <a:t>http://www.history.org/history/teaching/enewsletter/volume5/december06/consumer_rev.cfm</a:t>
            </a:r>
            <a:r>
              <a:rPr lang="en-US" dirty="0" smtClean="0"/>
              <a:t> </a:t>
            </a:r>
            <a:endParaRPr lang="en-US" dirty="0"/>
          </a:p>
        </p:txBody>
      </p:sp>
    </p:spTree>
    <p:extLst>
      <p:ext uri="{BB962C8B-B14F-4D97-AF65-F5344CB8AC3E}">
        <p14:creationId xmlns:p14="http://schemas.microsoft.com/office/powerpoint/2010/main" val="269417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288</Words>
  <Application>Microsoft Macintosh PowerPoint</Application>
  <PresentationFormat>Widescreen</PresentationFormat>
  <Paragraphs>31</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Calibri Light</vt:lpstr>
      <vt:lpstr>Arial</vt:lpstr>
      <vt:lpstr>Office Theme</vt:lpstr>
      <vt:lpstr>The Market Economy</vt:lpstr>
      <vt:lpstr>What is a market economy?</vt:lpstr>
      <vt:lpstr>What is a market economy?</vt:lpstr>
      <vt:lpstr>6 characteristics of a market economy</vt:lpstr>
      <vt:lpstr>The Market Economy in Colonial Times</vt:lpstr>
      <vt:lpstr>The Market Economy in Colonial Times</vt:lpstr>
      <vt:lpstr>The Market Economy in Colonial Times</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Market Economy</dc:title>
  <dc:creator>Moser, Sharon</dc:creator>
  <cp:lastModifiedBy>Moser, Sharon</cp:lastModifiedBy>
  <cp:revision>10</cp:revision>
  <dcterms:created xsi:type="dcterms:W3CDTF">2018-03-09T14:01:21Z</dcterms:created>
  <dcterms:modified xsi:type="dcterms:W3CDTF">2018-04-13T14:55:32Z</dcterms:modified>
</cp:coreProperties>
</file>