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6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4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4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4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5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9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6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9A06C-1B5F-5546-BD98-A149E15277E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2E281-C7E8-654C-8A2B-B135670E3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ite=&amp;tbm=isch&amp;source=hp&amp;biw=1280&amp;bih=645&amp;q=nerf+n+strike+elite&amp;oq=nerf+n+s&amp;gs_l=img.1.1.0l10.1032.3777.0.6309.9.9.0.0.0.0.71.460.8.8.0....0...1.1.64.img..1.8.458.0.WG_5N2oGJI4#imgrc=A2DK8mBzBUqtqM" TargetMode="External"/><Relationship Id="rId4" Type="http://schemas.openxmlformats.org/officeDocument/2006/relationships/hyperlink" Target="https://www.google.com/search?site=&amp;tbm=isch&amp;source=hp&amp;biw=1280&amp;bih=645&amp;q=cabbage+patch+kids&amp;oq=cabbage+&amp;gs_l=img.1.0.0l10.1926.3451.0.5586.9.9.0.0.0.0.178.561.7j1.8.0....0...1.1.64.img..1.8.559.0.dIkMGOhVqh0#imgrc=kRKzdg5HP7wSnM" TargetMode="External"/><Relationship Id="rId5" Type="http://schemas.openxmlformats.org/officeDocument/2006/relationships/hyperlink" Target="https://www.google.com/search?site=&amp;tbm=isch&amp;source=hp&amp;biw=1280&amp;bih=645&amp;q=tomogachi&amp;oq=tomog&amp;gs_l=img.1.2.0l10.2841.3823.0.6797.8.8.0.0.0.0.71.321.5.5.0....0...1.1.64.img..3.5.320.0.ZXeN5VIxCZg#imgrc=RKZMfkWbR8ULh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ogle.com/search?site=&amp;tbm=isch&amp;source=hp&amp;biw=1280&amp;bih=645&amp;q=department+store&amp;oq=department+store&amp;gs_l=img.3..0l10.5763.15553.0.15777.33.19.14.0.0.0.273.1635.6j7j1.14.0....0...1.1.64.img..5.28.1718.0.BgNIU_sLydk#imgrc=JafQMuA5wQ7V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Supply and Demand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SS.2.E.1.2 Recognize that people supply goods and services based on consumer demands.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5737" y="161925"/>
            <a:ext cx="4572001" cy="23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People who buy things are called consumers.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43" y="1643774"/>
            <a:ext cx="7586291" cy="50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Businesses offer many types of goods and services for consumers to buy.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85858"/>
            <a:ext cx="7302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70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consumers want a good or service, they will buy it.  If they do not want a good or service, they will not buy it.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36" y="2504889"/>
            <a:ext cx="4242655" cy="3439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28" y="2504888"/>
            <a:ext cx="4104119" cy="343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5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consumers want to buy a particular good or service, we say that the good or service is in demand.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46" y="2185857"/>
            <a:ext cx="810015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3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of these goods do you think are in demand today?  Why or why not?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2545044" cy="2545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" y="4162382"/>
            <a:ext cx="2506447" cy="2506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84" y="1753373"/>
            <a:ext cx="37973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378" y="3962682"/>
            <a:ext cx="2684215" cy="268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899" y="1948246"/>
            <a:ext cx="2306598" cy="1778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744" y="4082119"/>
            <a:ext cx="2746056" cy="27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3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goods or services are no longer </a:t>
            </a:r>
            <a:br>
              <a:rPr lang="en-US" dirty="0" smtClean="0"/>
            </a:br>
            <a:r>
              <a:rPr lang="en-US" dirty="0" smtClean="0"/>
              <a:t>in demand, business will no longer </a:t>
            </a:r>
            <a:br>
              <a:rPr lang="en-US" dirty="0" smtClean="0"/>
            </a:br>
            <a:r>
              <a:rPr lang="en-US" dirty="0" smtClean="0"/>
              <a:t>supply them.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93" y="1826481"/>
            <a:ext cx="7610119" cy="49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1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68" y="2580569"/>
            <a:ext cx="56712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 own a hairbrush business.  More consumers want red hairbrushes than black hair brushes. Which color hairbrush is in demand? Why? Which color hairbrush would you probably supply? Why?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805" y="678406"/>
            <a:ext cx="3183547" cy="2500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783" y="3409431"/>
            <a:ext cx="3194569" cy="276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3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</a:t>
            </a:r>
            <a:r>
              <a:rPr lang="en-US" dirty="0" err="1" smtClean="0"/>
              <a:t>red+hairbrush&amp;oq</a:t>
            </a:r>
            <a:r>
              <a:rPr lang="en-US" dirty="0" smtClean="0"/>
              <a:t>=</a:t>
            </a:r>
            <a:r>
              <a:rPr lang="en-US" dirty="0" err="1" smtClean="0"/>
              <a:t>red+hairbrush&amp;gs_l</a:t>
            </a:r>
            <a:r>
              <a:rPr lang="en-US" dirty="0" smtClean="0"/>
              <a:t>=img.3..0.1416.4032.0.4367.14.14.0.0.0.0.93.837.13.13.0....0...1.1.64.img..1.13.837.0..0i10i24k1j0i24k1.i3o4AYIP0ko#tbm=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black+hairbrush&amp;imgrc</a:t>
            </a:r>
            <a:r>
              <a:rPr lang="en-US" dirty="0" smtClean="0"/>
              <a:t>=8DzC-qAwRUPWtM:</a:t>
            </a:r>
          </a:p>
          <a:p>
            <a:r>
              <a:rPr lang="en-US" dirty="0" smtClean="0">
                <a:hlinkClick r:id="rId2"/>
              </a:rPr>
              <a:t>https://www.google.com/search?site=&amp;tbm=isch&amp;source=hp&amp;biw=1280&amp;bih=645&amp;q=department+store&amp;oq=department+store&amp;gs_l=img.3..0l10.5763.15553.0.15777.33.19.14.0.0.0.273.1635.6j7j1.14.0....0...1.1.64.img..5.28.1718.0.BgNIU_sLydk#imgrc=JafQMuA5wQ7VoM</a:t>
            </a:r>
            <a:r>
              <a:rPr lang="en-US" dirty="0" smtClean="0"/>
              <a:t>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</a:t>
            </a:r>
            <a:r>
              <a:rPr lang="en-US" dirty="0" err="1" smtClean="0"/>
              <a:t>buying+services&amp;oq</a:t>
            </a:r>
            <a:r>
              <a:rPr lang="en-US" dirty="0" smtClean="0"/>
              <a:t>=</a:t>
            </a:r>
            <a:r>
              <a:rPr lang="en-US" dirty="0" err="1" smtClean="0"/>
              <a:t>buying+services&amp;gs_l</a:t>
            </a:r>
            <a:r>
              <a:rPr lang="en-US" dirty="0" smtClean="0"/>
              <a:t>=img.3..0i8i30k1j0i24k1l6.4727.10493.0.10653.18.18.0.0.0.0.179.1147.13j2.15.0....0...1.1.64.img..3.15.1143.0..0j0i5i30k1.HGWmy0vb2jM#tbm=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buying+toys&amp;imgrc</a:t>
            </a:r>
            <a:r>
              <a:rPr lang="en-US" dirty="0" smtClean="0"/>
              <a:t>=Bra_y3Cy9fI9PM: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</a:t>
            </a:r>
            <a:r>
              <a:rPr lang="en-US" dirty="0" err="1" smtClean="0"/>
              <a:t>standing+in+line+at+disney+world&amp;oq</a:t>
            </a:r>
            <a:r>
              <a:rPr lang="en-US" dirty="0" smtClean="0"/>
              <a:t>=</a:t>
            </a:r>
            <a:r>
              <a:rPr lang="en-US" dirty="0" err="1" smtClean="0"/>
              <a:t>standing+in+line+at+disney+world&amp;gs_l</a:t>
            </a:r>
            <a:r>
              <a:rPr lang="en-US" dirty="0" smtClean="0"/>
              <a:t>=img.3...1325.6130.0.6291.33.33.0.0.0.0.112.1471.28j3.31.0....0...1.1.64.img..2.20.675.0..0j0i30k1j0i8i30k1j0i10i24k1j0i24k1.pPMArDOGO0k#imgrc=</a:t>
            </a:r>
            <a:r>
              <a:rPr lang="en-US" dirty="0" err="1" smtClean="0"/>
              <a:t>xBsQaKRfwbWwmM</a:t>
            </a:r>
            <a:r>
              <a:rPr lang="en-US" dirty="0" smtClean="0"/>
              <a:t>:</a:t>
            </a:r>
          </a:p>
          <a:p>
            <a:r>
              <a:rPr lang="en-US" dirty="0" smtClean="0">
                <a:hlinkClick r:id="rId3"/>
              </a:rPr>
              <a:t>https://www.google.com/search?site=&amp;tbm=isch&amp;source=hp&amp;biw=1280&amp;bih=645&amp;q=nerf+n+strike+elite&amp;oq=nerf+n+s&amp;gs_l=img.1.1.0l10.1032.3777.0.6309.9.9.0.0.0.0.71.460.8.8.0....0...1.1.64.img..1.8.458.0.WG_5N2oGJI4#imgrc=A2DK8mBzBUqtqM</a:t>
            </a:r>
            <a:r>
              <a:rPr lang="en-US" dirty="0" smtClean="0"/>
              <a:t>:  </a:t>
            </a:r>
          </a:p>
          <a:p>
            <a:r>
              <a:rPr lang="en-US" dirty="0" smtClean="0">
                <a:hlinkClick r:id="rId4"/>
              </a:rPr>
              <a:t>https://www.google.com/search?site=&amp;tbm=isch&amp;source=hp&amp;biw=1280&amp;bih=645&amp;q=cabbage+patch+kids&amp;oq=cabbage+&amp;gs_l=img.1.0.0l10.1926.3451.0.5586.9.9.0.0.0.0.178.561.7j1.8.0....0...1.1.64.img..1.8.559.0.dIkMGOhVqh0#imgrc=kRKzdg5HP7wSnM</a:t>
            </a:r>
            <a:r>
              <a:rPr lang="en-US" dirty="0" smtClean="0"/>
              <a:t>: </a:t>
            </a:r>
          </a:p>
          <a:p>
            <a:r>
              <a:rPr lang="en-US" dirty="0" smtClean="0">
                <a:hlinkClick r:id="rId5"/>
              </a:rPr>
              <a:t>https://www.google.com/search?site=&amp;tbm=isch&amp;source=hp&amp;biw=1280&amp;bih=645&amp;q=tomogachi&amp;oq=tomog&amp;gs_l=img.1.2.0l10.2841.3823.0.6797.8.8.0.0.0.0.71.321.5.5.0....0...1.1.64.img..3.5.320.0.ZXeN5VIxCZg#imgrc=RKZMfkWbR8ULhM</a:t>
            </a:r>
            <a:r>
              <a:rPr lang="en-US" dirty="0" smtClean="0"/>
              <a:t>: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</a:t>
            </a:r>
            <a:r>
              <a:rPr lang="en-US" dirty="0" err="1" smtClean="0"/>
              <a:t>search?site</a:t>
            </a:r>
            <a:r>
              <a:rPr lang="en-US" dirty="0" smtClean="0"/>
              <a:t>=&amp;</a:t>
            </a:r>
            <a:r>
              <a:rPr lang="en-US" dirty="0" err="1" smtClean="0"/>
              <a:t>tbm</a:t>
            </a:r>
            <a:r>
              <a:rPr lang="en-US" dirty="0" smtClean="0"/>
              <a:t>=</a:t>
            </a:r>
            <a:r>
              <a:rPr lang="en-US" dirty="0" err="1" smtClean="0"/>
              <a:t>isch&amp;source</a:t>
            </a:r>
            <a:r>
              <a:rPr lang="en-US" dirty="0" smtClean="0"/>
              <a:t>=</a:t>
            </a:r>
            <a:r>
              <a:rPr lang="en-US" dirty="0" err="1" smtClean="0"/>
              <a:t>hp&amp;biw</a:t>
            </a:r>
            <a:r>
              <a:rPr lang="en-US" dirty="0" smtClean="0"/>
              <a:t>=1280&amp;bih=645&amp;q=</a:t>
            </a:r>
            <a:r>
              <a:rPr lang="en-US" dirty="0" err="1" smtClean="0"/>
              <a:t>lawn+darts&amp;oq</a:t>
            </a:r>
            <a:r>
              <a:rPr lang="en-US" dirty="0" smtClean="0"/>
              <a:t>=</a:t>
            </a:r>
            <a:r>
              <a:rPr lang="en-US" dirty="0" err="1" smtClean="0"/>
              <a:t>lawn+darts&amp;gs_l</a:t>
            </a:r>
            <a:r>
              <a:rPr lang="en-US" dirty="0" smtClean="0"/>
              <a:t>=img.3..0l10.1559.3372.0.4036.11.11.0.0.0.0.85.554.9.9.0....0...1.1.64.img..2.9.552.0.F8vEOQ4J0y4#tbm=</a:t>
            </a:r>
            <a:r>
              <a:rPr lang="en-US" dirty="0" err="1" smtClean="0"/>
              <a:t>isch&amp;q</a:t>
            </a:r>
            <a:r>
              <a:rPr lang="en-US" dirty="0" smtClean="0"/>
              <a:t>=</a:t>
            </a:r>
            <a:r>
              <a:rPr lang="en-US" dirty="0" err="1" smtClean="0"/>
              <a:t>lawn+darts+dangerous+toys&amp;imgrc</a:t>
            </a:r>
            <a:r>
              <a:rPr lang="en-US" dirty="0" smtClean="0"/>
              <a:t>=gTW8ukF450mavM: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429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263</Words>
  <Application>Microsoft Macintosh PowerPoint</Application>
  <PresentationFormat>On-screen Show (4:3)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Supply and Demand</vt:lpstr>
      <vt:lpstr>People who buy things are called consumers.</vt:lpstr>
      <vt:lpstr>Businesses offer many types of goods and services for consumers to buy.</vt:lpstr>
      <vt:lpstr>When consumers want a good or service, they will buy it.  If they do not want a good or service, they will not buy it.</vt:lpstr>
      <vt:lpstr>If consumers want to buy a particular good or service, we say that the good or service is in demand.</vt:lpstr>
      <vt:lpstr>Which of these goods do you think are in demand today?  Why or why not?</vt:lpstr>
      <vt:lpstr>When goods or services are no longer  in demand, business will no longer  supply them.</vt:lpstr>
      <vt:lpstr>You own a hairbrush business.  More consumers want red hairbrushes than black hair brushes. Which color hairbrush is in demand? Why? Which color hairbrush would you probably supply? Why?  </vt:lpstr>
      <vt:lpstr>Photo Credits</vt:lpstr>
    </vt:vector>
  </TitlesOfParts>
  <Company>University of South Florida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Supply and Demand</dc:title>
  <dc:creator>Information Technology</dc:creator>
  <cp:lastModifiedBy>Moser, Sharon</cp:lastModifiedBy>
  <cp:revision>8</cp:revision>
  <dcterms:created xsi:type="dcterms:W3CDTF">2017-06-22T16:27:56Z</dcterms:created>
  <dcterms:modified xsi:type="dcterms:W3CDTF">2018-04-13T14:43:49Z</dcterms:modified>
</cp:coreProperties>
</file>