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FB52-3BC1-E34E-B6D6-8DB63F702B5F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C0C98-B7BE-3E4F-9F96-910B3BD6E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C0C98-B7BE-3E4F-9F96-910B3BD6E7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0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0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0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5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CF7DD-3647-8E4F-A1C2-88596868E87A}" type="datetimeFigureOut">
              <a:rPr lang="en-US" smtClean="0"/>
              <a:t>4/13/18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9DBA-3E12-6346-B8B4-DDF567CE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idsforsuccess.com/easy-ways-kids-and-teens-can-make-money" TargetMode="External"/><Relationship Id="rId4" Type="http://schemas.openxmlformats.org/officeDocument/2006/relationships/hyperlink" Target="http://achildsworldnc.com/teaching-kids-finances/" TargetMode="External"/><Relationship Id="rId5" Type="http://schemas.openxmlformats.org/officeDocument/2006/relationships/hyperlink" Target="http://www.coupons.com/thegoodstuff/how-to-get-kids-excited-to-save-money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piremedianu.com/tag/online-toy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8938"/>
            <a:ext cx="7772400" cy="1470025"/>
          </a:xfrm>
        </p:spPr>
        <p:txBody>
          <a:bodyPr/>
          <a:lstStyle/>
          <a:p>
            <a:r>
              <a:rPr lang="en-US" dirty="0" smtClean="0"/>
              <a:t>What Can I Buy?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915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SS.K.E.1.3 Recognize </a:t>
            </a:r>
            <a:r>
              <a:rPr lang="en-US" sz="2400" dirty="0"/>
              <a:t>that people work to earn money to buy things they need or want.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8625" y="229235"/>
            <a:ext cx="3529013" cy="26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want things.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662294"/>
            <a:ext cx="86995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21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People need things.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87" y="1244600"/>
            <a:ext cx="5355098" cy="553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People use money to buy what they want or need.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20" y="1252517"/>
            <a:ext cx="7173879" cy="478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work to earn money.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835" y="1663740"/>
            <a:ext cx="6145845" cy="38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0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use the money they earn to buy what they want or need.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1683232"/>
            <a:ext cx="62738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9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3850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http://inspiremedianu.com/tag/online-toys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http://kidsforsuccess.com/easy-ways-kids-and-teens-can-make-</a:t>
            </a:r>
            <a:r>
              <a:rPr lang="en-US" dirty="0" smtClean="0">
                <a:hlinkClick r:id="rId3"/>
              </a:rPr>
              <a:t>money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http://achildsworldnc.com/teaching-kids-finances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http://www.coupons.com/thegoodstuff/how-to-get-kids-excited-to-save-money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8286" y="780143"/>
            <a:ext cx="216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Photo Credits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78</Words>
  <Application>Microsoft Macintosh PowerPoint</Application>
  <PresentationFormat>On-screen Show (4:3)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What Can I Buy?</vt:lpstr>
      <vt:lpstr>People want things.</vt:lpstr>
      <vt:lpstr>People need things.</vt:lpstr>
      <vt:lpstr>People use money to buy what they want or need.</vt:lpstr>
      <vt:lpstr>People work to earn money.</vt:lpstr>
      <vt:lpstr>People use the money they earn to buy what they want or need.</vt:lpstr>
      <vt:lpstr>PowerPoint Presentation</vt:lpstr>
    </vt:vector>
  </TitlesOfParts>
  <Company>University of South Florida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I buy?</dc:title>
  <dc:creator>Information Technology</dc:creator>
  <cp:lastModifiedBy>Moser, Sharon</cp:lastModifiedBy>
  <cp:revision>11</cp:revision>
  <dcterms:created xsi:type="dcterms:W3CDTF">2016-09-20T19:27:37Z</dcterms:created>
  <dcterms:modified xsi:type="dcterms:W3CDTF">2018-04-13T14:58:52Z</dcterms:modified>
</cp:coreProperties>
</file>