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79" r:id="rId6"/>
    <p:sldId id="259" r:id="rId7"/>
    <p:sldId id="262" r:id="rId8"/>
    <p:sldId id="264" r:id="rId9"/>
    <p:sldId id="269" r:id="rId10"/>
    <p:sldId id="275" r:id="rId11"/>
    <p:sldId id="278" r:id="rId12"/>
    <p:sldId id="276" r:id="rId13"/>
    <p:sldId id="280" r:id="rId14"/>
    <p:sldId id="261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9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3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1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4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8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41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2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8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7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2667F-CF4A-274B-B6A7-076C0A67D2D5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3AB05-C908-4749-B61C-B99A2C3E3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5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contractortalk.com/articles/2014/09/choosing-the-right-hard-hat/" TargetMode="External"/><Relationship Id="rId12" Type="http://schemas.openxmlformats.org/officeDocument/2006/relationships/hyperlink" Target="https://commons.wikimedia.org/wiki/File:Jericho_-_Mayor's_Office.jpg" TargetMode="External"/><Relationship Id="rId13" Type="http://schemas.openxmlformats.org/officeDocument/2006/relationships/hyperlink" Target="http://www.nydailynews.com/new-york/city-council-32-pay-hike-mayor-signs-bill-article-1.2537503" TargetMode="External"/><Relationship Id="rId14" Type="http://schemas.openxmlformats.org/officeDocument/2006/relationships/hyperlink" Target="http://www.hi5publicity.com/product/podium-wood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acher.scholastic.com/commclub/" TargetMode="External"/><Relationship Id="rId3" Type="http://schemas.openxmlformats.org/officeDocument/2006/relationships/hyperlink" Target="https://www.flickr.com/photos/nationalmuseumofamericanhistory/5937271889" TargetMode="External"/><Relationship Id="rId4" Type="http://schemas.openxmlformats.org/officeDocument/2006/relationships/hyperlink" Target="http://www.clipartkid.com/equiment-doctor-cliparts/" TargetMode="External"/><Relationship Id="rId5" Type="http://schemas.openxmlformats.org/officeDocument/2006/relationships/hyperlink" Target="http://www.gaebler.com/How-to-Start-a-Police-Equipment-and-Supplies-Business.htm" TargetMode="External"/><Relationship Id="rId6" Type="http://schemas.openxmlformats.org/officeDocument/2006/relationships/hyperlink" Target="http://www.elwarmour.com/product-category/police-armour/" TargetMode="External"/><Relationship Id="rId7" Type="http://schemas.openxmlformats.org/officeDocument/2006/relationships/hyperlink" Target="https://www.alibaba.com/cache/For-SWAT-security-policeman-walkie-talkie_60385708264.html" TargetMode="External"/><Relationship Id="rId8" Type="http://schemas.openxmlformats.org/officeDocument/2006/relationships/hyperlink" Target="https://www.offdutysolutions.com/security-jobs-police-officers" TargetMode="External"/><Relationship Id="rId9" Type="http://schemas.openxmlformats.org/officeDocument/2006/relationships/hyperlink" Target="http://www.worktruckonline.com/channel/utility/article/story/2014/11/aerial-device-safety-dos-and-don-ts.aspx" TargetMode="External"/><Relationship Id="rId10" Type="http://schemas.openxmlformats.org/officeDocument/2006/relationships/hyperlink" Target="http://www.123rf.com/stock-photo/elevator_equipment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75" y="2930525"/>
            <a:ext cx="7772400" cy="1470025"/>
          </a:xfrm>
        </p:spPr>
        <p:txBody>
          <a:bodyPr/>
          <a:lstStyle/>
          <a:p>
            <a:r>
              <a:rPr lang="en-US" smtClean="0"/>
              <a:t>Whose </a:t>
            </a:r>
            <a:r>
              <a:rPr lang="en-US" dirty="0" smtClean="0"/>
              <a:t>Tools?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700588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SS.K.E.1.1Describe </a:t>
            </a:r>
            <a:r>
              <a:rPr lang="en-US" sz="2000" dirty="0"/>
              <a:t>different kinds of jobs that people do and the tools or equipment used. 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21945"/>
            <a:ext cx="4243387" cy="2864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85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Tools?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899" y="4121150"/>
            <a:ext cx="1895476" cy="2552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1104900"/>
            <a:ext cx="4244975" cy="463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4" y="1292225"/>
            <a:ext cx="36226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utility worker uses many tools.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1417638"/>
            <a:ext cx="4670425" cy="51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Tools?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551190"/>
            <a:ext cx="2959100" cy="3793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691" y="4175125"/>
            <a:ext cx="2116167" cy="2492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31" y="2179638"/>
            <a:ext cx="4479405" cy="27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4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mayor uses many tools.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417638"/>
            <a:ext cx="6741431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7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0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Workers use many tools.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6" y="1417638"/>
            <a:ext cx="2142216" cy="2582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78" y="4159250"/>
            <a:ext cx="2372264" cy="2635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04" y="882649"/>
            <a:ext cx="2855182" cy="311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275" y="1141411"/>
            <a:ext cx="2930907" cy="2684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475" y="4000499"/>
            <a:ext cx="2184400" cy="2695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850" y="4000500"/>
            <a:ext cx="2232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50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200" dirty="0" smtClean="0"/>
              <a:t>Scholastic Community Club Books:</a:t>
            </a:r>
          </a:p>
          <a:p>
            <a:pPr marL="0" indent="0">
              <a:buNone/>
            </a:pPr>
            <a:r>
              <a:rPr lang="en-US" sz="1200" dirty="0">
                <a:hlinkClick r:id="rId2"/>
              </a:rPr>
              <a:t>http://teacher.scholastic.com/commclub</a:t>
            </a:r>
            <a:r>
              <a:rPr lang="en-US" sz="1200" dirty="0" smtClean="0">
                <a:hlinkClick r:id="rId2"/>
              </a:rPr>
              <a:t>/</a:t>
            </a: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Through Google Images:</a:t>
            </a:r>
            <a:endParaRPr lang="en-US" sz="1200" dirty="0"/>
          </a:p>
          <a:p>
            <a:pPr marL="0" indent="0">
              <a:buNone/>
            </a:pPr>
            <a:r>
              <a:rPr lang="en-US" sz="1200" dirty="0" err="1" smtClean="0"/>
              <a:t>Flicker.com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3"/>
              </a:rPr>
              <a:t>https://www.flickr.com/photos/nationalmuseumofamericanhistory/</a:t>
            </a:r>
            <a:r>
              <a:rPr lang="en-US" sz="1200" dirty="0" smtClean="0">
                <a:hlinkClick r:id="rId3"/>
              </a:rPr>
              <a:t>5937271889</a:t>
            </a:r>
            <a:endParaRPr lang="en-US" sz="1200" dirty="0"/>
          </a:p>
          <a:p>
            <a:pPr marL="0" indent="0">
              <a:buNone/>
            </a:pPr>
            <a:r>
              <a:rPr lang="en-US" sz="1200" dirty="0" err="1" smtClean="0"/>
              <a:t>Clipartkid.com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4"/>
              </a:rPr>
              <a:t>http://www.clipartkid.com/equiment-doctor-cliparts</a:t>
            </a:r>
            <a:r>
              <a:rPr lang="en-US" sz="1200" dirty="0" smtClean="0">
                <a:hlinkClick r:id="rId4"/>
              </a:rPr>
              <a:t>/</a:t>
            </a:r>
            <a:endParaRPr lang="en-US" sz="1200" dirty="0"/>
          </a:p>
          <a:p>
            <a:pPr marL="0" indent="0">
              <a:buNone/>
            </a:pPr>
            <a:r>
              <a:rPr lang="en-US" sz="1200" dirty="0" err="1" smtClean="0"/>
              <a:t>Gaebker,com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5"/>
              </a:rPr>
              <a:t>http://www.gaebler.com/How-to-Start-a-Police-Equipment-and-Supplies-</a:t>
            </a:r>
            <a:r>
              <a:rPr lang="en-US" sz="1200" dirty="0" smtClean="0">
                <a:hlinkClick r:id="rId5"/>
              </a:rPr>
              <a:t>Business.htm</a:t>
            </a:r>
            <a:r>
              <a:rPr lang="en-US" sz="1200" dirty="0" smtClean="0"/>
              <a:t> </a:t>
            </a:r>
            <a:endParaRPr lang="en-US" sz="1200" dirty="0"/>
          </a:p>
          <a:p>
            <a:pPr marL="0" indent="0">
              <a:buNone/>
            </a:pPr>
            <a:r>
              <a:rPr lang="en-US" sz="1200" dirty="0" err="1" smtClean="0"/>
              <a:t>Elwarmuor.com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6"/>
              </a:rPr>
              <a:t>http://www.elwarmour.com/product-category/police-armour</a:t>
            </a:r>
            <a:r>
              <a:rPr lang="en-US" sz="1200" dirty="0" smtClean="0">
                <a:hlinkClick r:id="rId6"/>
              </a:rPr>
              <a:t>/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err="1" smtClean="0"/>
              <a:t>Alibaba.com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7"/>
              </a:rPr>
              <a:t>https://www.alibaba.com/cache/For-SWAT-security-policeman-walkie-talkie_60385708264.</a:t>
            </a:r>
            <a:r>
              <a:rPr lang="en-US" sz="1200" dirty="0" smtClean="0">
                <a:hlinkClick r:id="rId7"/>
              </a:rPr>
              <a:t>html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err="1" smtClean="0"/>
              <a:t>Offdutysolutions.com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8"/>
              </a:rPr>
              <a:t>https://www.offdutysolutions.com/security-jobs-police-</a:t>
            </a:r>
            <a:r>
              <a:rPr lang="en-US" sz="1200" dirty="0" smtClean="0">
                <a:hlinkClick r:id="rId8"/>
              </a:rPr>
              <a:t>officers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err="1" smtClean="0"/>
              <a:t>Worktruckonline.com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9"/>
              </a:rPr>
              <a:t>http://www.worktruckonline.com/channel/utility/article/story/2014/11/aerial-device-safety-dos-and-don-</a:t>
            </a:r>
            <a:r>
              <a:rPr lang="en-US" sz="1200" dirty="0" smtClean="0">
                <a:hlinkClick r:id="rId9"/>
              </a:rPr>
              <a:t>ts.aspx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123rf.com</a:t>
            </a:r>
          </a:p>
          <a:p>
            <a:pPr marL="0" indent="0">
              <a:buNone/>
            </a:pPr>
            <a:r>
              <a:rPr lang="en-US" sz="1200" dirty="0">
                <a:hlinkClick r:id="rId10"/>
              </a:rPr>
              <a:t>http://www.123rf.com/stock-photo/</a:t>
            </a:r>
            <a:r>
              <a:rPr lang="en-US" sz="1200" dirty="0" smtClean="0">
                <a:hlinkClick r:id="rId10"/>
              </a:rPr>
              <a:t>elevator_equipment.html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err="1" smtClean="0"/>
              <a:t>Contractortalk.com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11"/>
              </a:rPr>
              <a:t>http://www.contractortalk.com/articles/2014/09/choosing-the-right-hard-hat</a:t>
            </a:r>
            <a:r>
              <a:rPr lang="en-US" sz="1200" dirty="0" smtClean="0">
                <a:hlinkClick r:id="rId11"/>
              </a:rPr>
              <a:t>/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err="1" smtClean="0"/>
              <a:t>Commons.wikimedia.org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12"/>
              </a:rPr>
              <a:t>https://commons.wikimedia.org/wiki/File:Jericho_-_Mayor%</a:t>
            </a:r>
            <a:r>
              <a:rPr lang="en-US" sz="1200" dirty="0" smtClean="0">
                <a:hlinkClick r:id="rId12"/>
              </a:rPr>
              <a:t>27s_Office.jpg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err="1" smtClean="0"/>
              <a:t>Nydailynews.com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>
                <a:hlinkClick r:id="rId13"/>
              </a:rPr>
              <a:t>http://www.nydailynews.com/new-york/city-council-32-pay-hike-mayor-signs-bill-article-</a:t>
            </a:r>
            <a:r>
              <a:rPr lang="en-US" sz="1200" dirty="0" smtClean="0">
                <a:hlinkClick r:id="rId13"/>
              </a:rPr>
              <a:t>1.2537503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Hi5publicity.com</a:t>
            </a:r>
          </a:p>
          <a:p>
            <a:pPr marL="0" indent="0">
              <a:buNone/>
            </a:pPr>
            <a:r>
              <a:rPr lang="en-US" sz="1200" dirty="0">
                <a:hlinkClick r:id="rId14"/>
              </a:rPr>
              <a:t>http://www.hi5publicity.com/product/podium-wood</a:t>
            </a:r>
            <a:r>
              <a:rPr lang="en-US" sz="1200" dirty="0" smtClean="0">
                <a:hlinkClick r:id="rId14"/>
              </a:rPr>
              <a:t>/</a:t>
            </a: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 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 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444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Tools?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82763"/>
            <a:ext cx="3216275" cy="3877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1116013"/>
            <a:ext cx="4432300" cy="302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4302125"/>
            <a:ext cx="4225925" cy="233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4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firefighter uses many tools.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1417638"/>
            <a:ext cx="3557299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Tools?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417638"/>
            <a:ext cx="3327400" cy="3821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0" y="2220913"/>
            <a:ext cx="2184400" cy="3390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275" y="1196975"/>
            <a:ext cx="25527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librarian uses many tools.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25" y="1417638"/>
            <a:ext cx="6711950" cy="48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Tools?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99" y="1485899"/>
            <a:ext cx="5280025" cy="483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doctor uses many tools.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1530350"/>
            <a:ext cx="5319303" cy="46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Whose Tools?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61" y="2322513"/>
            <a:ext cx="3697364" cy="2852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3978275"/>
            <a:ext cx="2232025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1" y="1004888"/>
            <a:ext cx="2513089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police officer uses many tools.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1222375"/>
            <a:ext cx="3943350" cy="52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150</Words>
  <Application>Microsoft Macintosh PowerPoint</Application>
  <PresentationFormat>On-screen Show (4:3)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Whose Tools?</vt:lpstr>
      <vt:lpstr>Whose Tools?</vt:lpstr>
      <vt:lpstr>A firefighter uses many tools.</vt:lpstr>
      <vt:lpstr>Whose Tools?</vt:lpstr>
      <vt:lpstr>A librarian uses many tools.</vt:lpstr>
      <vt:lpstr>Whose Tools?</vt:lpstr>
      <vt:lpstr>A doctor uses many tools.</vt:lpstr>
      <vt:lpstr>Whose Tools?</vt:lpstr>
      <vt:lpstr>A police officer uses many tools.</vt:lpstr>
      <vt:lpstr>Whose Tools?</vt:lpstr>
      <vt:lpstr>A utility worker uses many tools.</vt:lpstr>
      <vt:lpstr>Whose Tools?</vt:lpstr>
      <vt:lpstr>A mayor uses many tools.</vt:lpstr>
      <vt:lpstr>Workers use many tools.</vt:lpstr>
      <vt:lpstr>Photo Credits</vt:lpstr>
    </vt:vector>
  </TitlesOfParts>
  <Company>University of South Florida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Who’s Tools?</dc:title>
  <dc:creator>Information Technology</dc:creator>
  <cp:lastModifiedBy>Moser, Sharon</cp:lastModifiedBy>
  <cp:revision>23</cp:revision>
  <dcterms:created xsi:type="dcterms:W3CDTF">2016-09-15T18:13:01Z</dcterms:created>
  <dcterms:modified xsi:type="dcterms:W3CDTF">2018-04-13T14:57:18Z</dcterms:modified>
</cp:coreProperties>
</file>