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7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0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ACA8-42F2-D440-99B8-08A6D4A79FA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803A-6607-8D40-B69C-30B98B05D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Buyers and Sellers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SS.3.E.1.1 </a:t>
            </a:r>
            <a:r>
              <a:rPr lang="en-US" dirty="0"/>
              <a:t>Give examples of how scarcity results in trade.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SS.3.E.1.3 </a:t>
            </a:r>
            <a:r>
              <a:rPr lang="en-US" dirty="0"/>
              <a:t>Recognize that buyers and sellers interact to exchange goods and services through the use of trade or money.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8613" y="183515"/>
            <a:ext cx="3714750" cy="23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6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Buyers use cash, checks, and credit cards.  Buyers can also trade for goods and services.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2" y="1888134"/>
            <a:ext cx="3573164" cy="2271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72" y="1888134"/>
            <a:ext cx="3451640" cy="227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12" y="4623553"/>
            <a:ext cx="7772400" cy="19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6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802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Before people used money, they traded many different items for the goods or services they wanted or needed.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67" y="1980447"/>
            <a:ext cx="3992063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85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scarce resource in your classroom?  Could you buy this resource?  Could you trade something for it?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787"/>
            <a:ext cx="9144000" cy="4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2" y="1242037"/>
            <a:ext cx="8759354" cy="56159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empty+refrigerator</a:t>
            </a:r>
            <a:r>
              <a:rPr lang="en-US" dirty="0"/>
              <a:t>+&amp;</a:t>
            </a:r>
            <a:r>
              <a:rPr lang="en-US" dirty="0" err="1"/>
              <a:t>imgrc</a:t>
            </a:r>
            <a:r>
              <a:rPr lang="en-US" dirty="0"/>
              <a:t>=F7Tdr09fZHPgNM</a:t>
            </a:r>
            <a:r>
              <a:rPr lang="en-US" dirty="0" smtClean="0"/>
              <a:t>: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scarcity&amp;imgdii</a:t>
            </a:r>
            <a:r>
              <a:rPr lang="en-US" dirty="0"/>
              <a:t>=5uBcHuqpfKwt-M:&amp;</a:t>
            </a:r>
            <a:r>
              <a:rPr lang="en-US" dirty="0" err="1"/>
              <a:t>imgrc</a:t>
            </a:r>
            <a:r>
              <a:rPr lang="en-US" dirty="0"/>
              <a:t>=L43ias6RZ1ZlIM</a:t>
            </a:r>
            <a:r>
              <a:rPr lang="en-US" dirty="0" smtClean="0"/>
              <a:t>:</a:t>
            </a:r>
          </a:p>
          <a:p>
            <a:r>
              <a:rPr lang="nl-NL" dirty="0" err="1"/>
              <a:t>https</a:t>
            </a:r>
            <a:r>
              <a:rPr lang="nl-NL" dirty="0"/>
              <a:t>://www.google.com/</a:t>
            </a:r>
            <a:r>
              <a:rPr lang="nl-NL" dirty="0" err="1"/>
              <a:t>search?site</a:t>
            </a:r>
            <a:r>
              <a:rPr lang="nl-NL" dirty="0"/>
              <a:t>=&amp;</a:t>
            </a:r>
            <a:r>
              <a:rPr lang="nl-NL" dirty="0" err="1"/>
              <a:t>tbm</a:t>
            </a:r>
            <a:r>
              <a:rPr lang="nl-NL" dirty="0"/>
              <a:t>=</a:t>
            </a:r>
            <a:r>
              <a:rPr lang="nl-NL" dirty="0" err="1"/>
              <a:t>isch&amp;source</a:t>
            </a:r>
            <a:r>
              <a:rPr lang="nl-NL" dirty="0"/>
              <a:t>=</a:t>
            </a:r>
            <a:r>
              <a:rPr lang="nl-NL" dirty="0" err="1"/>
              <a:t>hp&amp;biw</a:t>
            </a:r>
            <a:r>
              <a:rPr lang="nl-NL" dirty="0"/>
              <a:t>=1280&amp;bih=645&amp;q=</a:t>
            </a:r>
            <a:r>
              <a:rPr lang="nl-NL" dirty="0" err="1"/>
              <a:t>out+of+milk&amp;oq</a:t>
            </a:r>
            <a:r>
              <a:rPr lang="nl-NL" dirty="0"/>
              <a:t>=</a:t>
            </a:r>
            <a:r>
              <a:rPr lang="nl-NL" dirty="0" err="1"/>
              <a:t>out+of+mil&amp;gs_l</a:t>
            </a:r>
            <a:r>
              <a:rPr lang="nl-NL" dirty="0"/>
              <a:t>=img.1.0.0l5j0i5i30k1l5.1072.2472.0.5236.10.10.0.0.0.0.144.756.8j2.10.0....0...1.1.64.img..0.10.754.JqpAdEXyJQs#tbm=</a:t>
            </a:r>
            <a:r>
              <a:rPr lang="nl-NL" dirty="0" err="1"/>
              <a:t>isch&amp;q</a:t>
            </a:r>
            <a:r>
              <a:rPr lang="nl-NL" dirty="0"/>
              <a:t>=</a:t>
            </a:r>
            <a:r>
              <a:rPr lang="nl-NL" dirty="0" err="1"/>
              <a:t>sold+out+of+milk&amp;imgrc</a:t>
            </a:r>
            <a:r>
              <a:rPr lang="nl-NL" dirty="0"/>
              <a:t>=PqhGkR99x9GhlM</a:t>
            </a:r>
            <a:r>
              <a:rPr lang="nl-NL" dirty="0" smtClean="0"/>
              <a:t>: </a:t>
            </a:r>
            <a:r>
              <a:rPr lang="en-US" dirty="0" smtClean="0"/>
              <a:t> 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buying+goods+and+services&amp;imgrc</a:t>
            </a:r>
            <a:r>
              <a:rPr lang="en-US" dirty="0"/>
              <a:t>=txzNA6LY_q0naM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buying+goods+and+services&amp;imgrc</a:t>
            </a:r>
            <a:r>
              <a:rPr lang="en-US" dirty="0"/>
              <a:t>=6amI0YrvpndM4M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buying+goods+and+services&amp;imgrc</a:t>
            </a:r>
            <a:r>
              <a:rPr lang="en-US" dirty="0"/>
              <a:t>=I9T0iriz7BGC_M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farmer's+market&amp;imgrc</a:t>
            </a:r>
            <a:r>
              <a:rPr lang="en-US" dirty="0"/>
              <a:t>=TSLcXfz3i07nxM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buying+goods+and+services&amp;imgrc</a:t>
            </a:r>
            <a:r>
              <a:rPr lang="en-US" dirty="0"/>
              <a:t>=1EjRJfnHvH9B1M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paying+with+a+check&amp;imgrc</a:t>
            </a:r>
            <a:r>
              <a:rPr lang="en-US" dirty="0"/>
              <a:t>=UdDjYx01Tc3jSM</a:t>
            </a:r>
            <a:r>
              <a:rPr lang="en-US" dirty="0" smtClean="0"/>
              <a:t>:</a:t>
            </a:r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search?site</a:t>
            </a:r>
            <a:r>
              <a:rPr lang="en-US" dirty="0"/>
              <a:t>=&amp;</a:t>
            </a:r>
            <a:r>
              <a:rPr lang="en-US" dirty="0" err="1"/>
              <a:t>tbm</a:t>
            </a:r>
            <a:r>
              <a:rPr lang="en-US" dirty="0"/>
              <a:t>=</a:t>
            </a:r>
            <a:r>
              <a:rPr lang="en-US" dirty="0" err="1"/>
              <a:t>isch&amp;source</a:t>
            </a:r>
            <a:r>
              <a:rPr lang="en-US" dirty="0"/>
              <a:t>=</a:t>
            </a:r>
            <a:r>
              <a:rPr lang="en-US" dirty="0" err="1"/>
              <a:t>hp&amp;biw</a:t>
            </a:r>
            <a:r>
              <a:rPr lang="en-US" dirty="0"/>
              <a:t>=1280&amp;bih=645&amp;q=</a:t>
            </a:r>
            <a:r>
              <a:rPr lang="en-US" dirty="0" err="1"/>
              <a:t>out+of+milk&amp;oq</a:t>
            </a:r>
            <a:r>
              <a:rPr lang="en-US" dirty="0"/>
              <a:t>=</a:t>
            </a:r>
            <a:r>
              <a:rPr lang="en-US" dirty="0" err="1"/>
              <a:t>out+of+mil&amp;gs_l</a:t>
            </a:r>
            <a:r>
              <a:rPr lang="en-US" dirty="0"/>
              <a:t>=img.1.0.0l5j0i5i30k1l5.1072.2472.0.5236.10.10.0.0.0.0.144.756.8j2.10.0....0...1.1.64.img..0.10.754.JqpAdEXyJQs#tbm=</a:t>
            </a:r>
            <a:r>
              <a:rPr lang="en-US" dirty="0" err="1"/>
              <a:t>isch&amp;q</a:t>
            </a:r>
            <a:r>
              <a:rPr lang="en-US" dirty="0"/>
              <a:t>=</a:t>
            </a:r>
            <a:r>
              <a:rPr lang="en-US" dirty="0" err="1"/>
              <a:t>classroom&amp;imgrc</a:t>
            </a:r>
            <a:r>
              <a:rPr lang="en-US" dirty="0"/>
              <a:t>=</a:t>
            </a:r>
            <a:r>
              <a:rPr lang="en-US" dirty="0" err="1"/>
              <a:t>dGpSRnjHHBRD_M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936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you ever gone to your refrigerator to get a glass of milk and there was no milk?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90" y="1904774"/>
            <a:ext cx="3412577" cy="46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something we want is not available, we call this a scarce resource.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56" y="1758252"/>
            <a:ext cx="5957724" cy="4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Scarcity results when there is not enough of something that people want or need.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00" y="1969903"/>
            <a:ext cx="6805594" cy="47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64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 solve this problem, people will seek to buy a scarce resource.  Scarce resources may be either goods or services.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76" y="2356161"/>
            <a:ext cx="5783065" cy="4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Everyday, people spend money on goods and services that they want or need.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305"/>
            <a:ext cx="9144000" cy="34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4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people spend money for goods and services they become buyers.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51" y="1696940"/>
            <a:ext cx="6913458" cy="51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8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who offer goods and services for sale are sellers.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1" y="1709413"/>
            <a:ext cx="8714955" cy="4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7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many ways for buyers to purchase goods and services from sellers.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115" y="1879600"/>
            <a:ext cx="5720170" cy="42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344</Words>
  <Application>Microsoft Macintosh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Buyers and Sellers</vt:lpstr>
      <vt:lpstr>Have you ever gone to your refrigerator to get a glass of milk and there was no milk?</vt:lpstr>
      <vt:lpstr>When something we want is not available, we call this a scarce resource.</vt:lpstr>
      <vt:lpstr>Scarcity results when there is not enough of something that people want or need.</vt:lpstr>
      <vt:lpstr>To solve this problem, people will seek to buy a scarce resource.  Scarce resources may be either goods or services.</vt:lpstr>
      <vt:lpstr>Everyday, people spend money on goods and services that they want or need. </vt:lpstr>
      <vt:lpstr>When people spend money for goods and services they become buyers.</vt:lpstr>
      <vt:lpstr>People who offer goods and services for sale are sellers.</vt:lpstr>
      <vt:lpstr>There are many ways for buyers to purchase goods and services from sellers.</vt:lpstr>
      <vt:lpstr>Buyers use cash, checks, and credit cards.  Buyers can also trade for goods and services.</vt:lpstr>
      <vt:lpstr>Before people used money, they traded many different items for the goods or services they wanted or needed.</vt:lpstr>
      <vt:lpstr>What is a scarce resource in your classroom?  Could you buy this resource?  Could you trade something for it?</vt:lpstr>
      <vt:lpstr>Photo Credits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</dc:creator>
  <cp:lastModifiedBy>Moser, Sharon</cp:lastModifiedBy>
  <cp:revision>11</cp:revision>
  <dcterms:created xsi:type="dcterms:W3CDTF">2017-06-15T17:56:41Z</dcterms:created>
  <dcterms:modified xsi:type="dcterms:W3CDTF">2018-04-13T14:50:02Z</dcterms:modified>
</cp:coreProperties>
</file>