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1" r:id="rId9"/>
    <p:sldId id="263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4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F6D23-C9EF-2F40-928F-9A3E1EAAD8E1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DE13-C4CA-5F4D-9DD8-9A814F6F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waterservicecompany.com/2011/10/03/save/" TargetMode="External"/><Relationship Id="rId4" Type="http://schemas.openxmlformats.org/officeDocument/2006/relationships/hyperlink" Target="https://www.financialsecuritybank.com/community-kids-links.htm" TargetMode="External"/><Relationship Id="rId5" Type="http://schemas.openxmlformats.org/officeDocument/2006/relationships/hyperlink" Target="https://www.dreamstime.com/photos-images/piggy-bank-pile-coins.html" TargetMode="External"/><Relationship Id="rId6" Type="http://schemas.openxmlformats.org/officeDocument/2006/relationships/hyperlink" Target="http://www.keywordsuggests.com/p3y6iS4Ayn4TJ6lUGZ|ha3PaeGAxGBHhR6FHIAFcyII/" TargetMode="External"/><Relationship Id="rId7" Type="http://schemas.openxmlformats.org/officeDocument/2006/relationships/hyperlink" Target="https://www.google.com/search?q=one+cent+gum&amp;source=lnms&amp;tbm=isch&amp;sa=X&amp;ved=0ahUKEwiYxKe9xOjTAhXPaCYKHY_4DgcQ_AUICygC&amp;biw=1280&amp;bih=645#imgrc=rrlxD-iOGxAtKM" TargetMode="External"/><Relationship Id="rId8" Type="http://schemas.openxmlformats.org/officeDocument/2006/relationships/hyperlink" Target="https://www.google.com/search?site=&amp;tbm=isch&amp;source=hp&amp;biw=1280&amp;bih=645&amp;q=saving+money&amp;oq=saving+money&amp;gs_l=img.3..0l10.2634.4867.0.5404.13.9.0.4.4.0.164.686.7j1.8.0....0...1ac.1.64.img..1.12.707.0.gaaeIuiVPCE#imgrc=HWU7qtDL1A0jC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videwart.typepad.com/.a/6a00d8345310da69e2019b04b89526970d-popu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Buying and Saving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SS.1.E.1.5 </a:t>
            </a:r>
            <a:r>
              <a:rPr lang="en-US" dirty="0"/>
              <a:t>Recognize the importance of saving money for future purchases. </a:t>
            </a:r>
            <a:endParaRPr lang="en-US" dirty="0" smtClean="0"/>
          </a:p>
          <a:p>
            <a:pPr algn="l"/>
            <a:r>
              <a:rPr lang="en-US" dirty="0" smtClean="0"/>
              <a:t>SS.1.E.1.6 </a:t>
            </a:r>
            <a:r>
              <a:rPr lang="en-US" dirty="0"/>
              <a:t>Identify that people need to make choices because of scarce resources.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050"/>
            <a:ext cx="4213225" cy="256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3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66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you like to save money to buy?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86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600200"/>
            <a:ext cx="8771467" cy="491913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http://davidewart.typepad.com/.a/6a00d8345310da69e2019b04b89526970d-</a:t>
            </a:r>
            <a:r>
              <a:rPr lang="en-US" dirty="0" smtClean="0">
                <a:hlinkClick r:id="rId2"/>
              </a:rPr>
              <a:t>popup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decision+making&amp;oq</a:t>
            </a:r>
            <a:r>
              <a:rPr lang="en-US" dirty="0"/>
              <a:t>=</a:t>
            </a:r>
            <a:r>
              <a:rPr lang="en-US" dirty="0" err="1"/>
              <a:t>decision+making&amp;gs_l</a:t>
            </a:r>
            <a:r>
              <a:rPr lang="en-US" dirty="0"/>
              <a:t>=img.3..0l10.138202.140967.0.141144.17.13.0.4.4.0.98.685.9.9.0....0...1ac.1.64.img..4.13.711.0.WsGVudQs7lo#tbm=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scarce+resources+for+kids&amp;imgdii</a:t>
            </a:r>
            <a:r>
              <a:rPr lang="en-US" dirty="0"/>
              <a:t>=RtXe1GYhwfk-2M:&amp;</a:t>
            </a:r>
            <a:r>
              <a:rPr lang="en-US" dirty="0" err="1"/>
              <a:t>imgrc</a:t>
            </a:r>
            <a:r>
              <a:rPr lang="en-US" dirty="0"/>
              <a:t>=L43ias6RZ1ZlIM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3"/>
              </a:rPr>
              <a:t>http://www.qualitywaterservicecompany.com/2011/10/03/save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https://www.financialsecuritybank.com/community-kids-</a:t>
            </a:r>
            <a:r>
              <a:rPr lang="en-US" dirty="0" smtClean="0">
                <a:hlinkClick r:id="rId4"/>
              </a:rPr>
              <a:t>links.htm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https://www.dreamstime.com/photos-images/piggy-bank-pile-</a:t>
            </a:r>
            <a:r>
              <a:rPr lang="en-US" dirty="0" smtClean="0">
                <a:hlinkClick r:id="rId5"/>
              </a:rPr>
              <a:t>coins.html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http://www.keywordsuggests.com/p3y6iS4Ayn4TJ6lUGZ%7Cha3PaeGAxGBHhR6FHIAFcyII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https://www.google.com/search?q=one+cent+gum&amp;source=lnms&amp;tbm=isch&amp;sa=X&amp;ved=0ahUKEwiYxKe9xOjTAhXPaCYKHY_4DgcQ_AUICygC&amp;biw=1280&amp;bih=645#imgrc=rrlxD-iOGxAtKM</a:t>
            </a:r>
            <a:r>
              <a:rPr lang="en-US" dirty="0" smtClean="0"/>
              <a:t>:   </a:t>
            </a:r>
          </a:p>
          <a:p>
            <a:r>
              <a:rPr lang="nl-NL" dirty="0">
                <a:hlinkClick r:id="rId8"/>
              </a:rPr>
              <a:t>https://www.google.com/search?site=&amp;tbm=isch&amp;source=hp&amp;biw=1280&amp;bih=645&amp;q=saving+money&amp;oq=saving+money&amp;gs_l=img.3..0l10.2634.4867.0.5404.13.9.0.4.4.0.164.686.7j1.8.0....0...1ac.1.64.img..1.12.707.0.gaaeIuiVPCE#imgrc=HWU7qtDL1A0jCM</a:t>
            </a:r>
            <a:r>
              <a:rPr lang="nl-NL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make choices everyday.  Sometimes a choice is made because there is not enough of what we want.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798"/>
            <a:ext cx="9144000" cy="49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 do not have enough of a resource that we want, we say that the resource is scarce.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33" y="2108858"/>
            <a:ext cx="6366933" cy="46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Scarcity can also mean that what we want is no longer available.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841500"/>
            <a:ext cx="8255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we can buy what we want right away.  Sometimes we need to save money to buy what we want.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68500"/>
            <a:ext cx="73533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save money at home.  When we have saved enough money to buy what we want, we can go shopping!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67" y="2565399"/>
            <a:ext cx="4940300" cy="32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28638"/>
            <a:ext cx="90085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also save money in a bank.  Banks pay us a little extra money called interest for letting them use our money until </a:t>
            </a:r>
            <a:br>
              <a:rPr lang="en-US" dirty="0" smtClean="0"/>
            </a:br>
            <a:r>
              <a:rPr lang="en-US" dirty="0" smtClean="0"/>
              <a:t>we need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421466"/>
            <a:ext cx="7505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buy this right away or do we need to save?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33" y="1782233"/>
            <a:ext cx="3636434" cy="48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buy this right away or do we need to save?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05000"/>
            <a:ext cx="6477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733" y="2453676"/>
            <a:ext cx="1224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$200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69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245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Buying and Saving</vt:lpstr>
      <vt:lpstr>People make choices everyday.  Sometimes a choice is made because there is not enough of what we want.</vt:lpstr>
      <vt:lpstr>When we do not have enough of a resource that we want, we say that the resource is scarce.</vt:lpstr>
      <vt:lpstr>Scarcity can also mean that what we want is no longer available.</vt:lpstr>
      <vt:lpstr>Sometimes we can buy what we want right away.  Sometimes we need to save money to buy what we want.</vt:lpstr>
      <vt:lpstr>We can save money at home.  When we have saved enough money to buy what we want, we can go shopping!</vt:lpstr>
      <vt:lpstr>We can also save money in a bank.  Banks pay us a little extra money called interest for letting them use our money until  we need it.</vt:lpstr>
      <vt:lpstr>Can we buy this right away or do we need to save?</vt:lpstr>
      <vt:lpstr>Can we buy this right away or do we need to save?</vt:lpstr>
      <vt:lpstr>What would you like to save money to buy?</vt:lpstr>
      <vt:lpstr>Photo Credits</vt:lpstr>
    </vt:vector>
  </TitlesOfParts>
  <Company>University of South Florida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and Saving</dc:title>
  <dc:creator>Information Technology</dc:creator>
  <cp:lastModifiedBy>Moser, Sharon</cp:lastModifiedBy>
  <cp:revision>9</cp:revision>
  <dcterms:created xsi:type="dcterms:W3CDTF">2017-05-11T13:59:52Z</dcterms:created>
  <dcterms:modified xsi:type="dcterms:W3CDTF">2018-04-13T14:41:57Z</dcterms:modified>
</cp:coreProperties>
</file>