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1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1A8D8-0A6C-F442-A2EF-2F5A6779D48E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9F677-507E-0C44-BC60-DAD86FCF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4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F677-507E-0C44-BC60-DAD86FCF14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6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F677-507E-0C44-BC60-DAD86FCF14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6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7AF-E879-7244-AC19-6CF77F78331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9A59-61DB-DE4F-9F17-652E2BB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9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7AF-E879-7244-AC19-6CF77F78331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9A59-61DB-DE4F-9F17-652E2BB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2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7AF-E879-7244-AC19-6CF77F78331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9A59-61DB-DE4F-9F17-652E2BB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5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7AF-E879-7244-AC19-6CF77F78331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9A59-61DB-DE4F-9F17-652E2BB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7AF-E879-7244-AC19-6CF77F78331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9A59-61DB-DE4F-9F17-652E2BB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7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7AF-E879-7244-AC19-6CF77F78331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9A59-61DB-DE4F-9F17-652E2BB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7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7AF-E879-7244-AC19-6CF77F78331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9A59-61DB-DE4F-9F17-652E2BB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8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7AF-E879-7244-AC19-6CF77F78331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9A59-61DB-DE4F-9F17-652E2BB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7AF-E879-7244-AC19-6CF77F78331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9A59-61DB-DE4F-9F17-652E2BB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7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7AF-E879-7244-AC19-6CF77F78331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9A59-61DB-DE4F-9F17-652E2BB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6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7AF-E879-7244-AC19-6CF77F78331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9A59-61DB-DE4F-9F17-652E2BB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8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0C7AF-E879-7244-AC19-6CF77F783318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D9A59-61DB-DE4F-9F17-652E2BB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9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Choices, Choices!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SS.1.E.1.2 Define opportunity costs as giving up one thing for another.</a:t>
            </a:r>
          </a:p>
          <a:p>
            <a:pPr algn="l"/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6540" y="112394"/>
            <a:ext cx="3429635" cy="23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04" y="1600200"/>
            <a:ext cx="8735492" cy="5029329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=1147&amp;bih=601&amp;q=</a:t>
            </a:r>
            <a:r>
              <a:rPr lang="en-US" dirty="0" err="1" smtClean="0"/>
              <a:t>kids+making+choices&amp;oq</a:t>
            </a:r>
            <a:r>
              <a:rPr lang="en-US" dirty="0" smtClean="0"/>
              <a:t>=</a:t>
            </a:r>
            <a:r>
              <a:rPr lang="en-US" dirty="0" err="1" smtClean="0"/>
              <a:t>kids+making+choices&amp;gs_l</a:t>
            </a:r>
            <a:r>
              <a:rPr lang="en-US" dirty="0" smtClean="0"/>
              <a:t>=img.3..0j0i8i30k1l4.1303.3712.0.4424.20.17.0.3.3.0.145.1539.10j6.16.0....0...1ac.1.64.img..1.19.1553.0..0i30k1.k-5s6t0l_1o#tbm=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gold+fish&amp;imgrc</a:t>
            </a:r>
            <a:r>
              <a:rPr lang="en-US" dirty="0" smtClean="0"/>
              <a:t>=</a:t>
            </a:r>
            <a:r>
              <a:rPr lang="en-US" dirty="0" err="1" smtClean="0"/>
              <a:t>qvjItnxvWJlHuM</a:t>
            </a:r>
            <a:r>
              <a:rPr lang="en-US" dirty="0" smtClean="0"/>
              <a:t>: 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=1147&amp;bih=601&amp;q=</a:t>
            </a:r>
            <a:r>
              <a:rPr lang="en-US" dirty="0" err="1" smtClean="0"/>
              <a:t>kids+making+choices&amp;oq</a:t>
            </a:r>
            <a:r>
              <a:rPr lang="en-US" dirty="0" smtClean="0"/>
              <a:t>=</a:t>
            </a:r>
            <a:r>
              <a:rPr lang="en-US" dirty="0" err="1" smtClean="0"/>
              <a:t>kids+making+choices&amp;gs_l</a:t>
            </a:r>
            <a:r>
              <a:rPr lang="en-US" dirty="0" smtClean="0"/>
              <a:t>=img.3..0j0i8i30k1l4.1303.3712.0.4424.20.17.0.3.3.0.145.1539.10j6.16.0....0...1ac.1.64.img..1.19.1553.0..0i30k1.k-5s6t0l_1o#tbm=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green+parrot&amp;imgrc</a:t>
            </a:r>
            <a:r>
              <a:rPr lang="en-US" dirty="0" smtClean="0"/>
              <a:t>=pyHijdoBHo6AIM: 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=1147&amp;bih=601&amp;q=</a:t>
            </a:r>
            <a:r>
              <a:rPr lang="en-US" dirty="0" err="1" smtClean="0"/>
              <a:t>kids+making+choices&amp;oq</a:t>
            </a:r>
            <a:r>
              <a:rPr lang="en-US" dirty="0" smtClean="0"/>
              <a:t>=</a:t>
            </a:r>
            <a:r>
              <a:rPr lang="en-US" dirty="0" err="1" smtClean="0"/>
              <a:t>kids+making+choices&amp;gs_l</a:t>
            </a:r>
            <a:r>
              <a:rPr lang="en-US" dirty="0" smtClean="0"/>
              <a:t>=img.3..0j0i8i30k1l4.1303.3712.0.4424.20.17.0.3.3.0.145.1539.10j6.16.0....0...1ac.1.64.img..1.19.1553.0..0i30k1.k-5s6t0l_1o#tbm=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which+pet+should+i+get&amp;imgrc</a:t>
            </a:r>
            <a:r>
              <a:rPr lang="en-US" dirty="0" smtClean="0"/>
              <a:t>=4tvbkH4Ox6SB4M: </a:t>
            </a:r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=1147&amp;bih=601&amp;q=</a:t>
            </a:r>
            <a:r>
              <a:rPr lang="en-US" dirty="0" err="1" smtClean="0"/>
              <a:t>kids+making+choices&amp;oq</a:t>
            </a:r>
            <a:r>
              <a:rPr lang="en-US" dirty="0" smtClean="0"/>
              <a:t>=</a:t>
            </a:r>
            <a:r>
              <a:rPr lang="en-US" dirty="0" err="1" smtClean="0"/>
              <a:t>kids+making+choices&amp;gs_l</a:t>
            </a:r>
            <a:r>
              <a:rPr lang="en-US" dirty="0" smtClean="0"/>
              <a:t>=img.3..0j0i8i30k1l4.1303.3712.0.4424.20.17.0.3.3.0.145.1539.10j6.16.0....0...1ac.1.64.img..1.19.1553.0..0i30k1.k-5s6t0l_1o#tbm=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pie&amp;imgrc</a:t>
            </a:r>
            <a:r>
              <a:rPr lang="en-US" dirty="0" smtClean="0"/>
              <a:t>=x5cTfkmVnEoANM: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=1147&amp;bih=601&amp;q=</a:t>
            </a:r>
            <a:r>
              <a:rPr lang="en-US" dirty="0" err="1" smtClean="0"/>
              <a:t>kids+making+choices&amp;oq</a:t>
            </a:r>
            <a:r>
              <a:rPr lang="en-US" dirty="0" smtClean="0"/>
              <a:t>=</a:t>
            </a:r>
            <a:r>
              <a:rPr lang="en-US" dirty="0" err="1" smtClean="0"/>
              <a:t>kids+making+choices&amp;gs_l</a:t>
            </a:r>
            <a:r>
              <a:rPr lang="en-US" dirty="0" smtClean="0"/>
              <a:t>=img.3..0j0i8i30k1l4.1303.3712.0.4424.20.17.0.3.3.0.145.1539.10j6.16.0....0...1ac.1.64.img..1.19.1553.0..0i30k1.k-5s6t0l_1o#tbm=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ice+cream&amp;imgrc</a:t>
            </a:r>
            <a:r>
              <a:rPr lang="en-US" dirty="0" smtClean="0"/>
              <a:t>=xJxGqUrJcSu41M:</a:t>
            </a:r>
          </a:p>
          <a:p>
            <a:r>
              <a:rPr lang="en-US" dirty="0" smtClean="0"/>
              <a:t> 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=1147&amp;bih=601&amp;q=</a:t>
            </a:r>
            <a:r>
              <a:rPr lang="en-US" dirty="0" err="1" smtClean="0"/>
              <a:t>kids+making+choices&amp;oq</a:t>
            </a:r>
            <a:r>
              <a:rPr lang="en-US" dirty="0" smtClean="0"/>
              <a:t>=</a:t>
            </a:r>
            <a:r>
              <a:rPr lang="en-US" dirty="0" err="1" smtClean="0"/>
              <a:t>kids+making+choices&amp;gs_l</a:t>
            </a:r>
            <a:r>
              <a:rPr lang="en-US" dirty="0" smtClean="0"/>
              <a:t>=img.3..0j0i8i30k1l4.1303.3712.0.4424.20.17.0.3.3.0.145.1539.10j6.16.0....0...1ac.1.64.img..1.19.1553.0..0i30k1.k-5s6t0l_1o#tbm=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opportunity+cost&amp;imgrc</a:t>
            </a:r>
            <a:r>
              <a:rPr lang="en-US" dirty="0" smtClean="0"/>
              <a:t>=E-t54nE5kvKIwM: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7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make choices every day.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063" y="1343260"/>
            <a:ext cx="3505200" cy="232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646" y="3949836"/>
            <a:ext cx="3545154" cy="2489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48" y="3834665"/>
            <a:ext cx="3309367" cy="302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9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Sometimes it is easy to choose, but sometimes it is difficult.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6" y="1732649"/>
            <a:ext cx="4165608" cy="435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we make a choice, we have to give something up.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58" y="1882716"/>
            <a:ext cx="7235337" cy="4200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8385" y="6098459"/>
            <a:ext cx="5123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You can only pick one pet!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677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give up when we make a choice is called an opportunity cost.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7" y="1564445"/>
            <a:ext cx="4255135" cy="3485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516" y="5692321"/>
            <a:ext cx="30384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 picked a parrot!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77" y="1564445"/>
            <a:ext cx="4488815" cy="3485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6777" y="5088227"/>
            <a:ext cx="4488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goldfish was my second choice. This is my opportunity cost.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24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Should we go to the beach or to a movie?  What would you choose?  What would be the opportunity cost?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23923"/>
            <a:ext cx="3492500" cy="2721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865" y="2523923"/>
            <a:ext cx="3807934" cy="27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8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Should we pick pie or ice cream for dessert? What would you choose?  What would be the opportunity cost?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93819"/>
            <a:ext cx="3898202" cy="2923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442" y="2529589"/>
            <a:ext cx="4330636" cy="28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73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we make a choice, the thing we give up is the opportunity cost.  What choices have you made today?  What were the opportunity costs?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2726161"/>
            <a:ext cx="6426200" cy="40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7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73" y="1600200"/>
            <a:ext cx="8766469" cy="5044819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=1147&amp;bih=601&amp;q=</a:t>
            </a:r>
            <a:r>
              <a:rPr lang="en-US" dirty="0" err="1" smtClean="0"/>
              <a:t>kids+making+choices&amp;oq</a:t>
            </a:r>
            <a:r>
              <a:rPr lang="en-US" dirty="0" smtClean="0"/>
              <a:t>=</a:t>
            </a:r>
            <a:r>
              <a:rPr lang="en-US" dirty="0" err="1" smtClean="0"/>
              <a:t>kids+making+choices&amp;gs_l</a:t>
            </a:r>
            <a:r>
              <a:rPr lang="en-US" dirty="0" smtClean="0"/>
              <a:t>=img.3..0j0i8i30k1l4.1303.3712.0.4424.20.17.0.3.3.0.145.1539.10j6.16.0....0...1ac.1.64.img..1.19.1553.0..0i30k1.k-5s6t0l_1o#imgrc=cYWdlVCDbULQ0M: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=1147&amp;bih=601&amp;q=</a:t>
            </a:r>
            <a:r>
              <a:rPr lang="en-US" dirty="0" err="1" smtClean="0"/>
              <a:t>kids+making+choices&amp;oq</a:t>
            </a:r>
            <a:r>
              <a:rPr lang="en-US" dirty="0" smtClean="0"/>
              <a:t>=</a:t>
            </a:r>
            <a:r>
              <a:rPr lang="en-US" dirty="0" err="1" smtClean="0"/>
              <a:t>kids+making+choices&amp;gs_l</a:t>
            </a:r>
            <a:r>
              <a:rPr lang="en-US" dirty="0" smtClean="0"/>
              <a:t>=img.3..0j0i8i30k1l4.1303.3712.0.4424.20.17.0.3.3.0.145.1539.10j6.16.0....0...1ac.1.64.img..1.19.1553.0..0i30k1.k-5s6t0l_1o#imgrc=RbAeB23Bwqr13M: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=1147&amp;bih=601&amp;q=</a:t>
            </a:r>
            <a:r>
              <a:rPr lang="en-US" dirty="0" err="1" smtClean="0"/>
              <a:t>kids+making+choices&amp;oq</a:t>
            </a:r>
            <a:r>
              <a:rPr lang="en-US" dirty="0" smtClean="0"/>
              <a:t>=</a:t>
            </a:r>
            <a:r>
              <a:rPr lang="en-US" dirty="0" err="1" smtClean="0"/>
              <a:t>kids+making+choices&amp;gs_l</a:t>
            </a:r>
            <a:r>
              <a:rPr lang="en-US" dirty="0" smtClean="0"/>
              <a:t>=img.3..0j0i8i30k1l4.1303.3712.0.4424.20.17.0.3.3.0.145.1539.10j6.16.0....0...1ac.1.64.img..1.19.1553.0..0i30k1.k-5s6t0l_1o#imgrc=</a:t>
            </a:r>
            <a:r>
              <a:rPr lang="en-US" dirty="0" err="1" smtClean="0"/>
              <a:t>VdGAoGA_ehfOWM</a:t>
            </a:r>
            <a:r>
              <a:rPr lang="en-US" dirty="0" smtClean="0"/>
              <a:t>: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=1147&amp;bih=601&amp;q=</a:t>
            </a:r>
            <a:r>
              <a:rPr lang="en-US" dirty="0" err="1" smtClean="0"/>
              <a:t>kids+making+choices&amp;oq</a:t>
            </a:r>
            <a:r>
              <a:rPr lang="en-US" dirty="0" smtClean="0"/>
              <a:t>=</a:t>
            </a:r>
            <a:r>
              <a:rPr lang="en-US" dirty="0" err="1" smtClean="0"/>
              <a:t>kids+making+choices&amp;gs_l</a:t>
            </a:r>
            <a:r>
              <a:rPr lang="en-US" dirty="0" smtClean="0"/>
              <a:t>=img.3..0j0i8i30k1l4.1303.3712.0.4424.20.17.0.3.3.0.145.1539.10j6.16.0....0...1ac.1.64.img..1.19.1553.0..0i30k1.k-5s6t0l_1o#imgrc=Urps8rFWHsOQ3M: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=1147&amp;bih=601&amp;q=</a:t>
            </a:r>
            <a:r>
              <a:rPr lang="en-US" dirty="0" err="1" smtClean="0"/>
              <a:t>kids+making+choices&amp;oq</a:t>
            </a:r>
            <a:r>
              <a:rPr lang="en-US" dirty="0" smtClean="0"/>
              <a:t>=</a:t>
            </a:r>
            <a:r>
              <a:rPr lang="en-US" dirty="0" err="1" smtClean="0"/>
              <a:t>kids+making+choices&amp;gs_l</a:t>
            </a:r>
            <a:r>
              <a:rPr lang="en-US" dirty="0" smtClean="0"/>
              <a:t>=img.3..0j0i8i30k1l4.1303.3712.0.4424.20.17.0.3.3.0.145.1539.10j6.16.0....0...1ac.1.64.img..1.19.1553.0..0i30k1.k-5s6t0l_1o#tbm=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beach&amp;imgrc</a:t>
            </a:r>
            <a:r>
              <a:rPr lang="en-US" dirty="0" smtClean="0"/>
              <a:t>=1QGsPyRrAjpebM: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=1147&amp;bih=601&amp;q=</a:t>
            </a:r>
            <a:r>
              <a:rPr lang="en-US" dirty="0" err="1" smtClean="0"/>
              <a:t>kids+making+choices&amp;oq</a:t>
            </a:r>
            <a:r>
              <a:rPr lang="en-US" dirty="0" smtClean="0"/>
              <a:t>=</a:t>
            </a:r>
            <a:r>
              <a:rPr lang="en-US" dirty="0" err="1" smtClean="0"/>
              <a:t>kids+making+choices&amp;gs_l</a:t>
            </a:r>
            <a:r>
              <a:rPr lang="en-US" dirty="0" smtClean="0"/>
              <a:t>=img.3..0j0i8i30k1l4.1303.3712.0.4424.20.17.0.3.3.0.145.1539.10j6.16.0....0...1ac.1.64.img..1.19.1553.0..0i30k1.k-5s6t0l_1o#tbm=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movie+theater&amp;imgrc</a:t>
            </a:r>
            <a:r>
              <a:rPr lang="en-US" dirty="0" smtClean="0"/>
              <a:t>=zgEKuwGFeum-1M: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9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361</Words>
  <Application>Microsoft Macintosh PowerPoint</Application>
  <PresentationFormat>On-screen Show (4:3)</PresentationFormat>
  <Paragraphs>29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Calibri</vt:lpstr>
      <vt:lpstr>Arial</vt:lpstr>
      <vt:lpstr>Office Theme</vt:lpstr>
      <vt:lpstr>Choices, Choices!</vt:lpstr>
      <vt:lpstr>We make choices every day.</vt:lpstr>
      <vt:lpstr>Sometimes it is easy to choose, but sometimes it is difficult.</vt:lpstr>
      <vt:lpstr>When we make a choice, we have to give something up.</vt:lpstr>
      <vt:lpstr>What we give up when we make a choice is called an opportunity cost.</vt:lpstr>
      <vt:lpstr>Should we go to the beach or to a movie?  What would you choose?  What would be the opportunity cost?</vt:lpstr>
      <vt:lpstr>Should we pick pie or ice cream for dessert? What would you choose?  What would be the opportunity cost?</vt:lpstr>
      <vt:lpstr>When we make a choice, the thing we give up is the opportunity cost.  What choices have you made today?  What were the opportunity costs?</vt:lpstr>
      <vt:lpstr>Photo Credits</vt:lpstr>
      <vt:lpstr>Photo Credits</vt:lpstr>
    </vt:vector>
  </TitlesOfParts>
  <Company>University of South Florida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Choices, Choices!</dc:title>
  <dc:creator>Information Technology</dc:creator>
  <cp:lastModifiedBy>Moser, Sharon</cp:lastModifiedBy>
  <cp:revision>9</cp:revision>
  <dcterms:created xsi:type="dcterms:W3CDTF">2017-05-05T14:55:51Z</dcterms:created>
  <dcterms:modified xsi:type="dcterms:W3CDTF">2018-04-13T14:41:17Z</dcterms:modified>
</cp:coreProperties>
</file>