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1" r:id="rId4"/>
    <p:sldId id="259" r:id="rId5"/>
    <p:sldId id="260" r:id="rId6"/>
    <p:sldId id="261" r:id="rId7"/>
    <p:sldId id="282" r:id="rId8"/>
    <p:sldId id="262" r:id="rId9"/>
    <p:sldId id="263" r:id="rId10"/>
    <p:sldId id="264" r:id="rId11"/>
    <p:sldId id="283" r:id="rId12"/>
    <p:sldId id="265" r:id="rId13"/>
    <p:sldId id="266" r:id="rId14"/>
    <p:sldId id="267" r:id="rId15"/>
    <p:sldId id="268" r:id="rId16"/>
    <p:sldId id="284" r:id="rId17"/>
    <p:sldId id="269" r:id="rId18"/>
    <p:sldId id="270" r:id="rId19"/>
    <p:sldId id="285" r:id="rId20"/>
    <p:sldId id="274" r:id="rId21"/>
    <p:sldId id="271" r:id="rId22"/>
    <p:sldId id="273" r:id="rId23"/>
    <p:sldId id="286" r:id="rId24"/>
    <p:sldId id="272" r:id="rId25"/>
    <p:sldId id="275" r:id="rId26"/>
    <p:sldId id="276" r:id="rId27"/>
    <p:sldId id="25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66598-27BF-C344-B937-316582B1080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824F9-5870-B847-867A-43CD19DBE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Canadian penny is being taken out of circulation.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824F9-5870-B847-867A-43CD19DBE0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3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Benito Juarez is on the 20 peso bill.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824F9-5870-B847-867A-43CD19DBE0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7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824F9-5870-B847-867A-43CD19DBE0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7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824F9-5870-B847-867A-43CD19DBE0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7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4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9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0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7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4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23DAC-5EE6-9448-A9E3-BC8AFFB79B7A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80E6-1A21-0E41-8A6B-35610E571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n.wikipedia.org/wiki/Central_banks_and_currencies_of_the_Caribbean" TargetMode="Externa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http://visit-vallarta.com/wp-content/uploads/2014/03/MXN-Currency.png&amp;source=lnms&amp;tbm=isch&amp;sa=X&amp;ved=0ahUKEwiOwIne-L3UAhXG6SYKHeKdBdgQ_AUICigB&amp;biw=1280&amp;bih=645#tbm=isch&amp;q=current+mexican+peso&amp;imgrc=6u0471JkyUVIIM" TargetMode="External"/><Relationship Id="rId4" Type="http://schemas.openxmlformats.org/officeDocument/2006/relationships/hyperlink" Target="https://www.mexperience.com/lifestyle/mexico-essentials/money-in-mexico/" TargetMode="External"/><Relationship Id="rId5" Type="http://schemas.openxmlformats.org/officeDocument/2006/relationships/hyperlink" Target="https://www.google.com/search?q=http://visit-vallarta.com/wp-content/uploads/2014/03/MXN-Currency.png&amp;source=lnms&amp;tbm=isch&amp;sa=X&amp;ved=0ahUKEwiOwIne-L3UAhXG6SYKHeKdBdgQ_AUICigB&amp;biw=1280&amp;bih=645#tbm=isch&amp;q=map+of+caribbean+islands&amp;imgrc=xufIXbWk72BVfM" TargetMode="External"/><Relationship Id="rId6" Type="http://schemas.openxmlformats.org/officeDocument/2006/relationships/hyperlink" Target="http://www.webhavana.com/en/cuba_currency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jeroja6.wordpress.com/2011/12/05/canada-cartera-25-anos-dolar-loonie-1987-2012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7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Currencies of the United States, Canada, Mexico, and the Caribbean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4279371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SS.3.E.1.4 </a:t>
            </a:r>
            <a:r>
              <a:rPr lang="en-US" dirty="0"/>
              <a:t>Distinguish between currencies used in the United States, Canada, Mexico, and the Caribbean. 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91241"/>
            <a:ext cx="2871788" cy="23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604" y="2019301"/>
            <a:ext cx="5538096" cy="4254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704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Canadian coin currency is issued in several denominations: </a:t>
            </a:r>
            <a:r>
              <a:rPr lang="en-US" dirty="0"/>
              <a:t>1¢, 5¢, 10¢, 25¢, 50¢, </a:t>
            </a:r>
            <a:r>
              <a:rPr lang="en-US" dirty="0" smtClean="0"/>
              <a:t>$1, and $2.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5" y="1417638"/>
            <a:ext cx="7211197" cy="491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currency of the Mexico is the Mexican Peso.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067" y="2241233"/>
            <a:ext cx="5892800" cy="30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Mexican paper currency is issued in several denominations: 20, 50, 100, 200, 500, and 1000 pesos.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77" y="1947332"/>
            <a:ext cx="5650523" cy="49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Mexican coin currency is issued in several denominations.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1" y="1853673"/>
            <a:ext cx="3852862" cy="3852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83867"/>
            <a:ext cx="413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Centavos: 5¢, 10¢, 20¢, and 50¢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27562" y="6283867"/>
            <a:ext cx="3435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Pesos: $1, $2, $5, and $10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2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are many different currencies in the Caribbean Islands.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9936" y="6330549"/>
            <a:ext cx="77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https://en.wikipedia.org/wiki/Central_banks_and_currencies_of_the_Caribbean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33259"/>
            <a:ext cx="8229600" cy="40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Cuba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19" y="1689996"/>
            <a:ext cx="8058581" cy="447553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265956" y="2864998"/>
            <a:ext cx="2661307" cy="99995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1794" y="4145612"/>
            <a:ext cx="2016956" cy="168065"/>
          </a:xfrm>
          <a:prstGeom prst="rect">
            <a:avLst/>
          </a:prstGeom>
          <a:solidFill>
            <a:srgbClr val="95D6F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54" y="2025129"/>
            <a:ext cx="4495800" cy="4648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7261" y="846138"/>
            <a:ext cx="87436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Cuban paper currency is issued in several denominations: </a:t>
            </a:r>
            <a:r>
              <a:rPr lang="en-US" dirty="0"/>
              <a:t>$1, $3, $5, $10, $20, $50, </a:t>
            </a:r>
            <a:r>
              <a:rPr lang="en-US" dirty="0" smtClean="0"/>
              <a:t>and $100</a:t>
            </a:r>
            <a:r>
              <a:rPr lang="en-US" dirty="0"/>
              <a:t> </a:t>
            </a:r>
            <a:r>
              <a:rPr lang="en-US" dirty="0" smtClean="0"/>
              <a:t>pesos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514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Cuban coin currency is issued in several denominations: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$0.05, $0.10, $0.25, $0.50, $1.00.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54" y="2421077"/>
            <a:ext cx="7080306" cy="29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Haiti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19" y="1689996"/>
            <a:ext cx="8058581" cy="447553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4886986" y="3948982"/>
            <a:ext cx="2661307" cy="99995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7592" y="4042904"/>
            <a:ext cx="2016956" cy="168065"/>
          </a:xfrm>
          <a:prstGeom prst="rect">
            <a:avLst/>
          </a:prstGeom>
          <a:solidFill>
            <a:srgbClr val="95D6F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8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countries use different forms of money, or currency.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628766"/>
            <a:ext cx="6451600" cy="50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currency of the Haiti is the Haitian Gourde.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5279"/>
            <a:ext cx="9144000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6197" y="2334990"/>
            <a:ext cx="515414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Haitian paper currency is issued in several denominations: </a:t>
            </a:r>
            <a:r>
              <a:rPr lang="en-US" dirty="0"/>
              <a:t>1, 2, 5, 10, 20, 25, 50, 100, </a:t>
            </a:r>
            <a:r>
              <a:rPr lang="en-US" dirty="0" smtClean="0"/>
              <a:t>             500</a:t>
            </a:r>
            <a:r>
              <a:rPr lang="en-US" dirty="0"/>
              <a:t>, and 1,000 gourdes.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339" y="711554"/>
            <a:ext cx="3554229" cy="55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7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8650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Haitian coin currency is issued in several denominations: </a:t>
            </a:r>
            <a:r>
              <a:rPr lang="en-US" dirty="0"/>
              <a:t>6, </a:t>
            </a:r>
            <a:r>
              <a:rPr lang="en-US" dirty="0" smtClean="0"/>
              <a:t>12, 25, 50, </a:t>
            </a:r>
            <a:r>
              <a:rPr lang="en-US" dirty="0"/>
              <a:t>and </a:t>
            </a:r>
            <a:r>
              <a:rPr lang="en-US" dirty="0" smtClean="0"/>
              <a:t>100 centimes as well as 1, 5, and 25 gourdes.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252947"/>
            <a:ext cx="8128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Puerto Rico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19" y="1689996"/>
            <a:ext cx="8058581" cy="447553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6634555" y="4429386"/>
            <a:ext cx="2052245" cy="99995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91794" y="4145612"/>
            <a:ext cx="2016956" cy="168065"/>
          </a:xfrm>
          <a:prstGeom prst="rect">
            <a:avLst/>
          </a:prstGeom>
          <a:solidFill>
            <a:srgbClr val="95D6F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currency of the Puerto Rico is the United States Dollar.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932" y="1548606"/>
            <a:ext cx="6180667" cy="51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48664" y="2906962"/>
            <a:ext cx="3238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Puerto Rico is a United States Territory.  </a:t>
            </a:r>
            <a:br>
              <a:rPr lang="en-US" dirty="0" smtClean="0"/>
            </a:br>
            <a:r>
              <a:rPr lang="en-US" dirty="0" smtClean="0"/>
              <a:t>It uses the same coins and bills as the United States.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2" y="2958172"/>
            <a:ext cx="4473989" cy="3899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04899"/>
            <a:ext cx="4414551" cy="22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is a dollar worth in other countries?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174359"/>
              </p:ext>
            </p:extLst>
          </p:nvPr>
        </p:nvGraphicFramePr>
        <p:xfrm>
          <a:off x="457200" y="2153332"/>
          <a:ext cx="7936688" cy="4067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6688"/>
              </a:tblGrid>
              <a:tr h="813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1 United States Dollar = </a:t>
                      </a:r>
                    </a:p>
                  </a:txBody>
                  <a:tcPr/>
                </a:tc>
              </a:tr>
              <a:tr h="81348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1.32 Canadian Dollars (1.32 times</a:t>
                      </a:r>
                      <a:r>
                        <a:rPr lang="en-US" sz="3600" baseline="0" dirty="0" smtClean="0"/>
                        <a:t> more)</a:t>
                      </a:r>
                      <a:endParaRPr lang="en-US" sz="3600" dirty="0"/>
                    </a:p>
                  </a:txBody>
                  <a:tcPr/>
                </a:tc>
              </a:tr>
              <a:tr h="81348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17.96 Mexican Pesos (17.96 times more)</a:t>
                      </a:r>
                      <a:endParaRPr lang="en-US" sz="3600" dirty="0"/>
                    </a:p>
                  </a:txBody>
                  <a:tcPr/>
                </a:tc>
              </a:tr>
              <a:tr h="81348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87 Cuban centavos (.13 times </a:t>
                      </a:r>
                      <a:r>
                        <a:rPr lang="en-US" sz="3600" smtClean="0"/>
                        <a:t>less)*</a:t>
                      </a:r>
                      <a:endParaRPr lang="en-US" sz="3600" dirty="0"/>
                    </a:p>
                  </a:txBody>
                  <a:tcPr/>
                </a:tc>
              </a:tr>
              <a:tr h="81348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62.88 Haitian Gourde (62.88 times more)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9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03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014"/>
            <a:ext cx="9144000" cy="599298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=1280&amp;bih=645&amp;q=map+of+north+america%2C+canada%2C+and+caribbean&amp;oq=map+of+north+america%2C+canada%2C+and+caribbean&amp;gs_l=img.3...2245.18352.0.18552.56.51.5.0.0.0.193.3320.44j5.49.0....0...1.1.64.img..2.36.2322.0..0j0i30k1j0i8i30k1.lKNDiKwoMu0#imgrc=vutLdbBu0k-WvM: 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=1280&amp;bih=645&amp;q=map+of+north+america%2C+canada%2C+and+caribbean&amp;oq=map+of+north+america%2C+canada%2C+and+caribbean&amp;gs_l=img.3...2245.18352.0.18552.56.51.5.0.0.0.193.3320.44j5.49.0....0...1.1.64.img..2.36.2322.0..0j0i30k1j0i8i30k1.lKNDiKwoMu0#tbm=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current+dollar+bill&amp;imgrc</a:t>
            </a:r>
            <a:r>
              <a:rPr lang="en-US" dirty="0" smtClean="0"/>
              <a:t>=lK08f2cDJH3qrM: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=1280&amp;bih=645&amp;q=map+of+north+america%2C+canada%2C+and+caribbean&amp;oq=map+of+north+america%2C+canada%2C+and+caribbean&amp;gs_l=img.3...2245.18352.0.18552.56.51.5.0.0.0.193.3320.44j5.49.0....0...1.1.64.img..2.36.2322.0..0j0i30k1j0i8i30k1.lKNDiKwoMu0#tbm=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american+coin+currency&amp;imgdii</a:t>
            </a:r>
            <a:r>
              <a:rPr lang="en-US" dirty="0" smtClean="0"/>
              <a:t>=hgnrC3ORuXOm4M:&amp;</a:t>
            </a:r>
            <a:r>
              <a:rPr lang="en-US" dirty="0" err="1" smtClean="0"/>
              <a:t>imgrc</a:t>
            </a:r>
            <a:r>
              <a:rPr lang="en-US" dirty="0" smtClean="0"/>
              <a:t>=p3vbIcTIvHoF6M: </a:t>
            </a:r>
          </a:p>
          <a:p>
            <a:r>
              <a:rPr lang="en-US" dirty="0" smtClean="0">
                <a:hlinkClick r:id="rId2"/>
              </a:rPr>
              <a:t>https://jeroja6.wordpress.com/2011/12/05/canada-cartera-25-anos-dolar-loonie-1987-2012/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=1280&amp;bih=645&amp;q=map+of+north+america%2C+canada%2C+and+caribbean&amp;oq=map+of+north+america%2C+canada%2C+and+caribbean&amp;gs_l=img.3...2245.18352.0.18552.56.51.5.0.0.0.193.3320.44j5.49.0....0...1.1.64.img..2.36.2322.0..0j0i30k1j0i8i30k1.lKNDiKwoMu0#tbm=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current+canadian+coins&amp;imgrc</a:t>
            </a:r>
            <a:r>
              <a:rPr lang="en-US" dirty="0" smtClean="0"/>
              <a:t>=iA_9nXnjO_82jM: </a:t>
            </a:r>
          </a:p>
          <a:p>
            <a:r>
              <a:rPr lang="en-US" dirty="0" smtClean="0">
                <a:hlinkClick r:id="rId3"/>
              </a:rPr>
              <a:t>https://www.google.com/search?q=http://visit-vallarta.com/wp-content/uploads/2014/03/MXN-Currency.png&amp;source=lnms&amp;tbm=isch&amp;sa=X&amp;ved=0ahUKEwiOwIne-L3UAhXG6SYKHeKdBdgQ_AUICigB&amp;biw=1280&amp;bih=645#tbm=isch&amp;q=current+mexican+peso&amp;imgrc=6u0471JkyUVIIM</a:t>
            </a:r>
            <a:r>
              <a:rPr lang="en-US" dirty="0" smtClean="0"/>
              <a:t>: </a:t>
            </a:r>
          </a:p>
          <a:p>
            <a:r>
              <a:rPr lang="en-US" dirty="0" smtClean="0">
                <a:hlinkClick r:id="rId4"/>
              </a:rPr>
              <a:t>https://www.mexperience.com/lifestyle/mexico-essentials/money-in-mexico/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https://www.google.com/search?q=http://visit-vallarta.com/wp-content/uploads/2014/03/MXN-Currency.png&amp;source=lnms&amp;tbm=isch&amp;sa=X&amp;ved=0ahUKEwiOwIne-L3UAhXG6SYKHeKdBdgQ_AUICigB&amp;biw=1280&amp;bih=645#tbm=isch&amp;q=map+of+caribbean+islands&amp;imgrc=xufIXbWk72BVfM</a:t>
            </a:r>
            <a:r>
              <a:rPr lang="en-US" dirty="0" smtClean="0"/>
              <a:t>:</a:t>
            </a:r>
          </a:p>
          <a:p>
            <a:r>
              <a:rPr lang="en-US" dirty="0" smtClean="0">
                <a:hlinkClick r:id="rId6"/>
              </a:rPr>
              <a:t>http://www.webhavana.com/en/cuba_currency.html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search?q</a:t>
            </a:r>
            <a:r>
              <a:rPr lang="en-US" dirty="0" smtClean="0"/>
              <a:t>=http://visit-</a:t>
            </a:r>
            <a:r>
              <a:rPr lang="en-US" dirty="0" err="1" smtClean="0"/>
              <a:t>vallarta.com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-content/uploads/2014/03/</a:t>
            </a:r>
            <a:r>
              <a:rPr lang="en-US" dirty="0" err="1" smtClean="0"/>
              <a:t>MXN-Currency.png&amp;source</a:t>
            </a:r>
            <a:r>
              <a:rPr lang="en-US" dirty="0" smtClean="0"/>
              <a:t>=</a:t>
            </a:r>
            <a:r>
              <a:rPr lang="en-US" dirty="0" err="1" smtClean="0"/>
              <a:t>lnms&amp;tbm</a:t>
            </a:r>
            <a:r>
              <a:rPr lang="en-US" dirty="0" smtClean="0"/>
              <a:t>=</a:t>
            </a:r>
            <a:r>
              <a:rPr lang="en-US" dirty="0" err="1" smtClean="0"/>
              <a:t>isch&amp;sa</a:t>
            </a:r>
            <a:r>
              <a:rPr lang="en-US" dirty="0" smtClean="0"/>
              <a:t>=</a:t>
            </a:r>
            <a:r>
              <a:rPr lang="en-US" dirty="0" err="1" smtClean="0"/>
              <a:t>X&amp;ved</a:t>
            </a:r>
            <a:r>
              <a:rPr lang="en-US" dirty="0" smtClean="0"/>
              <a:t>=0ahUKEwiOwIne-L3UAhXG6SYKHeKdBdgQ_AUICigB&amp;biw=1280&amp;bih=645#tbm=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haitian+coins&amp;imgrc</a:t>
            </a:r>
            <a:r>
              <a:rPr lang="en-US" dirty="0" smtClean="0"/>
              <a:t>=LD1Wcj_quXz92M: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United States of America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47" y="1417637"/>
            <a:ext cx="7049333" cy="52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currency of the United States is the United States Dollar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32" y="1548606"/>
            <a:ext cx="6180667" cy="51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American paper currency is issued in several denominations: $1, $2, $5, $10, $20, $50, and $100.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67" y="1982174"/>
            <a:ext cx="5302286" cy="462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8533" y="664104"/>
            <a:ext cx="85682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American coin currency is issued in several denominations: </a:t>
            </a:r>
            <a:r>
              <a:rPr lang="en-US" dirty="0"/>
              <a:t>1¢, 5¢, 10¢, 25¢, 50¢, and $</a:t>
            </a:r>
            <a:r>
              <a:rPr lang="en-US" dirty="0" smtClean="0"/>
              <a:t>1.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070100"/>
            <a:ext cx="8572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6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67" y="1251997"/>
            <a:ext cx="7278188" cy="53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currency of Canada is the Canadian Dollar.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46" y="1896532"/>
            <a:ext cx="4515954" cy="44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Canadian paper currency is issued in several denominations: $5, $10, $20, $50, and $100.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934" y="2379134"/>
            <a:ext cx="5367866" cy="38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542</Words>
  <Application>Microsoft Macintosh PowerPoint</Application>
  <PresentationFormat>On-screen Show (4:3)</PresentationFormat>
  <Paragraphs>52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Calibri</vt:lpstr>
      <vt:lpstr>Arial</vt:lpstr>
      <vt:lpstr>Office Theme</vt:lpstr>
      <vt:lpstr>Currencies of the United States, Canada, Mexico, and the Caribbean</vt:lpstr>
      <vt:lpstr>Different countries use different forms of money, or currency.</vt:lpstr>
      <vt:lpstr>The United States of America</vt:lpstr>
      <vt:lpstr>The currency of the United States is the United States Dollar</vt:lpstr>
      <vt:lpstr> American paper currency is issued in several denominations: $1, $2, $5, $10, $20, $50, and $100.</vt:lpstr>
      <vt:lpstr> American coin currency is issued in several denominations: 1¢, 5¢, 10¢, 25¢, 50¢, and $1. </vt:lpstr>
      <vt:lpstr>Canada</vt:lpstr>
      <vt:lpstr>The currency of Canada is the Canadian Dollar.</vt:lpstr>
      <vt:lpstr> Canadian paper currency is issued in several denominations: $5, $10, $20, $50, and $100.</vt:lpstr>
      <vt:lpstr> Canadian coin currency is issued in several denominations: 1¢, 5¢, 10¢, 25¢, 50¢, $1, and $2. </vt:lpstr>
      <vt:lpstr>Mexico</vt:lpstr>
      <vt:lpstr>The currency of the Mexico is the Mexican Peso.</vt:lpstr>
      <vt:lpstr> Mexican paper currency is issued in several denominations: 20, 50, 100, 200, 500, and 1000 pesos.</vt:lpstr>
      <vt:lpstr>Mexican coin currency is issued in several denominations. </vt:lpstr>
      <vt:lpstr>There are many different currencies in the Caribbean Islands.</vt:lpstr>
      <vt:lpstr>Cuba</vt:lpstr>
      <vt:lpstr> Cuban paper currency is issued in several denominations: $1, $3, $5, $10, $20, $50, and $100 pesos .</vt:lpstr>
      <vt:lpstr>Cuban coin currency is issued in several denominations:  $0.05, $0.10, $0.25, $0.50, $1.00. </vt:lpstr>
      <vt:lpstr>Haiti</vt:lpstr>
      <vt:lpstr>The currency of the Haiti is the Haitian Gourde.</vt:lpstr>
      <vt:lpstr>Haitian paper currency is issued in several denominations: 1, 2, 5, 10, 20, 25, 50, 100,              500, and 1,000 gourdes. </vt:lpstr>
      <vt:lpstr>Haitian coin currency is issued in several denominations: 6, 12, 25, 50, and 100 centimes as well as 1, 5, and 25 gourdes.</vt:lpstr>
      <vt:lpstr>Puerto Rico</vt:lpstr>
      <vt:lpstr>The currency of the Puerto Rico is the United States Dollar.</vt:lpstr>
      <vt:lpstr>Puerto Rico is a United States Territory.   It uses the same coins and bills as the United States.</vt:lpstr>
      <vt:lpstr>How much is a dollar worth in other countries?</vt:lpstr>
      <vt:lpstr>Photo Credits</vt:lpstr>
    </vt:vector>
  </TitlesOfParts>
  <Company>University of South Florida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Currencies of the United States, Canada, Mexico, and the Caribbean</dc:title>
  <dc:creator>Information Technology</dc:creator>
  <cp:lastModifiedBy>Moser, Sharon</cp:lastModifiedBy>
  <cp:revision>17</cp:revision>
  <dcterms:created xsi:type="dcterms:W3CDTF">2017-06-14T17:39:55Z</dcterms:created>
  <dcterms:modified xsi:type="dcterms:W3CDTF">2018-04-13T14:52:15Z</dcterms:modified>
</cp:coreProperties>
</file>