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2" r:id="rId8"/>
    <p:sldId id="265" r:id="rId9"/>
    <p:sldId id="266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17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4B1E-E987-8243-AFA0-CF1CEE58BD62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50C2-4C12-AD4F-B78D-D1380A4B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6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4B1E-E987-8243-AFA0-CF1CEE58BD62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50C2-4C12-AD4F-B78D-D1380A4B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8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4B1E-E987-8243-AFA0-CF1CEE58BD62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50C2-4C12-AD4F-B78D-D1380A4B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4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4B1E-E987-8243-AFA0-CF1CEE58BD62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50C2-4C12-AD4F-B78D-D1380A4B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2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4B1E-E987-8243-AFA0-CF1CEE58BD62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50C2-4C12-AD4F-B78D-D1380A4B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39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4B1E-E987-8243-AFA0-CF1CEE58BD62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50C2-4C12-AD4F-B78D-D1380A4B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42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4B1E-E987-8243-AFA0-CF1CEE58BD62}" type="datetimeFigureOut">
              <a:rPr lang="en-US" smtClean="0"/>
              <a:t>4/13/18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50C2-4C12-AD4F-B78D-D1380A4B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47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4B1E-E987-8243-AFA0-CF1CEE58BD62}" type="datetimeFigureOut">
              <a:rPr lang="en-US" smtClean="0"/>
              <a:t>4/13/18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50C2-4C12-AD4F-B78D-D1380A4B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7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4B1E-E987-8243-AFA0-CF1CEE58BD62}" type="datetimeFigureOut">
              <a:rPr lang="en-US" smtClean="0"/>
              <a:t>4/13/18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50C2-4C12-AD4F-B78D-D1380A4B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46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4B1E-E987-8243-AFA0-CF1CEE58BD62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50C2-4C12-AD4F-B78D-D1380A4B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4B1E-E987-8243-AFA0-CF1CEE58BD62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50C2-4C12-AD4F-B78D-D1380A4B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14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C4B1E-E987-8243-AFA0-CF1CEE58BD62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C50C2-4C12-AD4F-B78D-D1380A4B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0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ite=&amp;tbm=isch&amp;source=hp&amp;biw=1147&amp;bih=602&amp;q=food&amp;oq=food&amp;gs_l=img.3..0l10.1558.1925.0.2750.5.5.0.0.0.0.91.335.4.4.0....0...1ac.1.64.img..1.4.335.0.ogfK1Fi1Ids#tbm=isch&amp;q=children's+clothing&amp;imgrc=ALDNZpBVPSZhpM" TargetMode="External"/><Relationship Id="rId4" Type="http://schemas.openxmlformats.org/officeDocument/2006/relationships/hyperlink" Target="https://www.google.com/search?site=&amp;tbm=isch&amp;source=hp&amp;biw=1147&amp;bih=602&amp;q=food&amp;oq=food&amp;gs_l=img.3..0l10.1558.1925.0.2750.5.5.0.0.0.0.91.335.4.4.0....0...1ac.1.64.img..1.4.335.0.ogfK1Fi1Ids#tbm=isch&amp;q=black+child's+haircut&amp;imgrc=5VZZG-PFNalrIM" TargetMode="External"/><Relationship Id="rId5" Type="http://schemas.openxmlformats.org/officeDocument/2006/relationships/hyperlink" Target="https://www.google.com/search?site=&amp;tbm=isch&amp;source=hp&amp;biw=1147&amp;bih=602&amp;q=food&amp;oq=food&amp;gs_l=img.3..0l10.1558.1925.0.2750.5.5.0.0.0.0.91.335.4.4.0....0...1ac.1.64.img..1.4.335.0.ogfK1Fi1Ids#tbm=isch&amp;q=mechanic&amp;imgrc=cuxtLbH8jzIgDM" TargetMode="External"/><Relationship Id="rId6" Type="http://schemas.openxmlformats.org/officeDocument/2006/relationships/hyperlink" Target="https://www.google.com/search?site=&amp;tbm=isch&amp;source=hp&amp;biw=1147&amp;bih=602&amp;q=food&amp;oq=food&amp;gs_l=img.3..0l10.1558.1925.0.2750.5.5.0.0.0.0.91.335.4.4.0....0...1ac.1.64.img..1.4.335.0.ogfK1Fi1Ids#tbm=isch&amp;q=flight+attendant&amp;imgrc=4KygW6UIO5bfaM" TargetMode="External"/><Relationship Id="rId7" Type="http://schemas.openxmlformats.org/officeDocument/2006/relationships/hyperlink" Target="https://www.google.com/search?site=&amp;tbm=isch&amp;source=hp&amp;biw=1147&amp;bih=602&amp;q=food&amp;oq=food&amp;gs_l=img.3..0l10.1558.1925.0.2750.5.5.0.0.0.0.91.335.4.4.0....0...1ac.1.64.img..1.4.335.0.ogfK1Fi1Ids#tbm=isch&amp;q=toys&amp;imgrc=0RdyaPnc9outKM" TargetMode="External"/><Relationship Id="rId8" Type="http://schemas.openxmlformats.org/officeDocument/2006/relationships/hyperlink" Target="https://www.google.com/search?site=&amp;tbm=isch&amp;source=hp&amp;biw=1147&amp;bih=602&amp;q=food&amp;oq=food&amp;gs_l=img.3..0l10.1558.1925.0.2750.5.5.0.0.0.0.91.335.4.4.0....0...1ac.1.64.img..1.4.335.0.ogfK1Fi1Ids#tbm=isch&amp;q=farmers+market&amp;imgrc=TSLcXfz3i07nxM" TargetMode="External"/><Relationship Id="rId9" Type="http://schemas.openxmlformats.org/officeDocument/2006/relationships/hyperlink" Target="https://www.google.com/search?site=&amp;tbm=isch&amp;source=hp&amp;biw=1147&amp;bih=602&amp;q=food&amp;oq=food&amp;gs_l=img.3..0l10.1558.1925.0.2750.5.5.0.0.0.0.91.335.4.4.0....0...1ac.1.64.img..1.4.335.0.ogfK1Fi1Ids#tbm=isch&amp;q=goods+and+services+for+kids&amp;imgrc=HSQvguLUtnVnB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oogle.com/search?site=&amp;tbm=isch&amp;source=hp&amp;biw=1147&amp;bih=602&amp;q=food&amp;oq=food&amp;gs_l=img.3..0l10.1558.1925.0.2750.5.5.0.0.0.0.91.335.4.4.0....0...1ac.1.64.img..1.4.335.0.ogfK1Fi1Ids#imgrc=7s4IvWKirC0p_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Goods and Services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9681" y="3886200"/>
            <a:ext cx="7358519" cy="151965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dirty="0"/>
              <a:t>SS.1.E.1.1 Recognize that money is a method of exchanging goods and services.</a:t>
            </a:r>
          </a:p>
          <a:p>
            <a:pPr algn="l"/>
            <a:r>
              <a:rPr lang="en-US" dirty="0"/>
              <a:t>SS.1.E.1.3 Distinguish between examples of goods and services.</a:t>
            </a:r>
          </a:p>
          <a:p>
            <a:pPr algn="l"/>
            <a:r>
              <a:rPr lang="en-US" dirty="0"/>
              <a:t>SS.1.E.1.4 Distinguish people as buyers, sellers, and producers of goods and services.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28625" y="228600"/>
            <a:ext cx="364331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9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8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6536"/>
            <a:ext cx="8686800" cy="5777982"/>
          </a:xfrm>
        </p:spPr>
        <p:txBody>
          <a:bodyPr>
            <a:normAutofit fontScale="40000" lnSpcReduction="20000"/>
          </a:bodyPr>
          <a:lstStyle/>
          <a:p>
            <a:r>
              <a:rPr lang="en-US" dirty="0">
                <a:hlinkClick r:id="rId2"/>
              </a:rPr>
              <a:t>https://www.google.com/search?site=&amp;tbm=isch&amp;source=hp&amp;biw=1147&amp;bih=602&amp;q=food&amp;oq=food&amp;gs_l=img.3..0l10.1558.1925.0.2750.5.5.0.0.0.0.91.335.4.4.0....0...1ac.1.64.img..1.4.335.0.ogfK1Fi1Ids#imgrc=</a:t>
            </a:r>
            <a:r>
              <a:rPr lang="en-US" dirty="0" smtClean="0">
                <a:hlinkClick r:id="rId2"/>
              </a:rPr>
              <a:t>7s4IvWKirC0p_M</a:t>
            </a:r>
            <a:r>
              <a:rPr lang="en-US" dirty="0" smtClean="0"/>
              <a:t> </a:t>
            </a:r>
          </a:p>
          <a:p>
            <a:r>
              <a:rPr lang="en-US" dirty="0">
                <a:hlinkClick r:id="rId3"/>
              </a:rPr>
              <a:t>https://www.google.com/search?site=&amp;tbm=isch&amp;source=hp&amp;biw=1147&amp;bih=602&amp;q=food&amp;oq=food&amp;gs_l=img.3..0l10.1558.1925.0.2750.5.5.0.0.0.0.91.335.4.4.0....0...1ac.1.64.img..1.4.335.0.ogfK1Fi1Ids#tbm=isch&amp;q=children's+clothing&amp;imgrc=ALDNZpBVPSZhpM</a:t>
            </a:r>
            <a:r>
              <a:rPr lang="en-US" dirty="0" smtClean="0"/>
              <a:t>:</a:t>
            </a:r>
          </a:p>
          <a:p>
            <a:r>
              <a:rPr lang="en-US" dirty="0">
                <a:hlinkClick r:id="rId4"/>
              </a:rPr>
              <a:t>https://www.google.com/search?site=&amp;tbm=isch&amp;source=hp&amp;biw=1147&amp;bih=602&amp;q=food&amp;oq=food&amp;gs_l=img.3..0l10.1558.1925.0.2750.5.5.0.0.0.0.91.335.4.4.0....0...1ac.1.64.img..1.4.335.0.ogfK1Fi1Ids#tbm=isch&amp;q=black+child's+haircut&amp;imgrc=5VZZG-PFNalrIM</a:t>
            </a:r>
            <a:r>
              <a:rPr lang="en-US" dirty="0" smtClean="0"/>
              <a:t>: </a:t>
            </a:r>
          </a:p>
          <a:p>
            <a:r>
              <a:rPr lang="nl-NL" dirty="0">
                <a:hlinkClick r:id="rId5"/>
              </a:rPr>
              <a:t>https://www.google.com/search?site=&amp;tbm=isch&amp;source=hp&amp;biw=1147&amp;bih=602&amp;q=food&amp;oq=food&amp;gs_l=img.3..0l10.1558.1925.0.2750.5.5.0.0.0.0.91.335.4.4.0....0...1ac.1.64.img..1.4.335.0.ogfK1Fi1Ids#tbm=isch&amp;q=mechanic&amp;imgrc=cuxtLbH8jzIgDM</a:t>
            </a:r>
            <a:r>
              <a:rPr lang="nl-NL" dirty="0" smtClean="0"/>
              <a:t>: </a:t>
            </a:r>
          </a:p>
          <a:p>
            <a:r>
              <a:rPr lang="en-US" dirty="0">
                <a:hlinkClick r:id="rId6"/>
              </a:rPr>
              <a:t>https://www.google.com/search?site=&amp;tbm=isch&amp;source=hp&amp;biw=1147&amp;bih=602&amp;q=food&amp;oq=food&amp;gs_l=img.3..0l10.1558.1925.0.2750.5.5.0.0.0.0.91.335.4.4.0....0...1ac.1.64.img..1.4.335.0.ogfK1Fi1Ids#tbm=isch&amp;q=flight+attendant&amp;imgrc=4KygW6UIO5bfaM</a:t>
            </a:r>
            <a:r>
              <a:rPr lang="en-US" dirty="0" smtClean="0"/>
              <a:t>: </a:t>
            </a:r>
          </a:p>
          <a:p>
            <a:r>
              <a:rPr lang="nl-NL" dirty="0">
                <a:hlinkClick r:id="rId7"/>
              </a:rPr>
              <a:t>https://www.google.com/search?site=&amp;tbm=isch&amp;source=hp&amp;biw=1147&amp;bih=602&amp;q=food&amp;oq=food&amp;gs_l=img.3..0l10.1558.1925.0.2750.5.5.0.0.0.0.91.335.4.4.0....0...1ac.1.64.img..1.4.335.0.ogfK1Fi1Ids#tbm=isch&amp;q=toys&amp;imgrc=0RdyaPnc9outKM</a:t>
            </a:r>
            <a:r>
              <a:rPr lang="nl-NL" dirty="0" smtClean="0"/>
              <a:t>: </a:t>
            </a:r>
          </a:p>
          <a:p>
            <a:r>
              <a:rPr lang="nl-NL" dirty="0" err="1"/>
              <a:t>https</a:t>
            </a:r>
            <a:r>
              <a:rPr lang="nl-NL" dirty="0"/>
              <a:t>://www.google.com/</a:t>
            </a:r>
            <a:r>
              <a:rPr lang="nl-NL" dirty="0" err="1"/>
              <a:t>search?site</a:t>
            </a:r>
            <a:r>
              <a:rPr lang="nl-NL" dirty="0"/>
              <a:t>=&amp;</a:t>
            </a:r>
            <a:r>
              <a:rPr lang="nl-NL" dirty="0" err="1"/>
              <a:t>tbm</a:t>
            </a:r>
            <a:r>
              <a:rPr lang="nl-NL" dirty="0"/>
              <a:t>=</a:t>
            </a:r>
            <a:r>
              <a:rPr lang="nl-NL" dirty="0" err="1"/>
              <a:t>isch&amp;source</a:t>
            </a:r>
            <a:r>
              <a:rPr lang="nl-NL" dirty="0"/>
              <a:t>=</a:t>
            </a:r>
            <a:r>
              <a:rPr lang="nl-NL" dirty="0" err="1"/>
              <a:t>hp&amp;biw</a:t>
            </a:r>
            <a:r>
              <a:rPr lang="nl-NL" dirty="0"/>
              <a:t>=1147&amp;bih=602&amp;q=</a:t>
            </a:r>
            <a:r>
              <a:rPr lang="nl-NL" dirty="0" err="1"/>
              <a:t>food&amp;oq</a:t>
            </a:r>
            <a:r>
              <a:rPr lang="nl-NL" dirty="0"/>
              <a:t>=</a:t>
            </a:r>
            <a:r>
              <a:rPr lang="nl-NL" dirty="0" err="1"/>
              <a:t>food&amp;gs_l</a:t>
            </a:r>
            <a:r>
              <a:rPr lang="nl-NL" dirty="0"/>
              <a:t>=img.3..0l10.1558.1925.0.2750.5.5.0.0.0.0.91.335.4.4.0....0...1ac.1.64.img..1.4.335.0.ogfK1Fi1Ids#tbm=</a:t>
            </a:r>
            <a:r>
              <a:rPr lang="nl-NL" dirty="0" err="1"/>
              <a:t>isch&amp;q</a:t>
            </a:r>
            <a:r>
              <a:rPr lang="nl-NL" dirty="0"/>
              <a:t>=</a:t>
            </a:r>
            <a:r>
              <a:rPr lang="nl-NL" dirty="0" err="1"/>
              <a:t>mcdonalds+restaurant&amp;imgdii</a:t>
            </a:r>
            <a:r>
              <a:rPr lang="nl-NL" dirty="0"/>
              <a:t>=E1695b45ipibGM:&amp;</a:t>
            </a:r>
            <a:r>
              <a:rPr lang="nl-NL" dirty="0" err="1"/>
              <a:t>imgrc</a:t>
            </a:r>
            <a:r>
              <a:rPr lang="nl-NL" dirty="0"/>
              <a:t>=eRO8nB9wxGUfmM</a:t>
            </a:r>
            <a:r>
              <a:rPr lang="nl-NL" dirty="0" smtClean="0"/>
              <a:t>:</a:t>
            </a:r>
          </a:p>
          <a:p>
            <a:r>
              <a:rPr lang="nl-NL" dirty="0">
                <a:hlinkClick r:id="rId8"/>
              </a:rPr>
              <a:t>https://www.google.com/search?site=&amp;tbm=isch&amp;source=hp&amp;biw=1147&amp;bih=602&amp;q=food&amp;oq=food&amp;gs_l=img.3..0l10.1558.1925.0.2750.5.5.0.0.0.0.91.335.4.4.0....0...1ac.1.64.img..1.4.335.0.ogfK1Fi1Ids#tbm=isch&amp;q=farmers+market&amp;imgrc=TSLcXfz3i07nxM</a:t>
            </a:r>
            <a:r>
              <a:rPr lang="nl-NL" dirty="0" smtClean="0"/>
              <a:t>: </a:t>
            </a:r>
          </a:p>
          <a:p>
            <a:r>
              <a:rPr lang="nl-NL" dirty="0" err="1"/>
              <a:t>https</a:t>
            </a:r>
            <a:r>
              <a:rPr lang="nl-NL" dirty="0"/>
              <a:t>://www.google.com/</a:t>
            </a:r>
            <a:r>
              <a:rPr lang="nl-NL" dirty="0" err="1"/>
              <a:t>search?site</a:t>
            </a:r>
            <a:r>
              <a:rPr lang="nl-NL" dirty="0"/>
              <a:t>=&amp;</a:t>
            </a:r>
            <a:r>
              <a:rPr lang="nl-NL" dirty="0" err="1"/>
              <a:t>tbm</a:t>
            </a:r>
            <a:r>
              <a:rPr lang="nl-NL" dirty="0"/>
              <a:t>=</a:t>
            </a:r>
            <a:r>
              <a:rPr lang="nl-NL" dirty="0" err="1"/>
              <a:t>isch&amp;source</a:t>
            </a:r>
            <a:r>
              <a:rPr lang="nl-NL" dirty="0"/>
              <a:t>=</a:t>
            </a:r>
            <a:r>
              <a:rPr lang="nl-NL" dirty="0" err="1"/>
              <a:t>hp&amp;biw</a:t>
            </a:r>
            <a:r>
              <a:rPr lang="nl-NL" dirty="0"/>
              <a:t>=1147&amp;bih=602&amp;q=</a:t>
            </a:r>
            <a:r>
              <a:rPr lang="nl-NL" dirty="0" err="1"/>
              <a:t>food&amp;oq</a:t>
            </a:r>
            <a:r>
              <a:rPr lang="nl-NL" dirty="0"/>
              <a:t>=</a:t>
            </a:r>
            <a:r>
              <a:rPr lang="nl-NL" dirty="0" err="1"/>
              <a:t>food&amp;gs_l</a:t>
            </a:r>
            <a:r>
              <a:rPr lang="nl-NL" dirty="0"/>
              <a:t>=img.3..0l10.1558.1925.0.2750.5.5.0.0.0.0.91.335.4.4.0....0...1ac.1.64.img..1.4.335.0.ogfK1Fi1Ids#tbm=</a:t>
            </a:r>
            <a:r>
              <a:rPr lang="nl-NL" dirty="0" err="1"/>
              <a:t>isch&amp;q</a:t>
            </a:r>
            <a:r>
              <a:rPr lang="nl-NL" dirty="0"/>
              <a:t>=</a:t>
            </a:r>
            <a:r>
              <a:rPr lang="nl-NL" dirty="0" err="1"/>
              <a:t>checking+out+at+cracker+barrel&amp;imgrc</a:t>
            </a:r>
            <a:r>
              <a:rPr lang="nl-NL" dirty="0"/>
              <a:t>=XVzZoQzEz7JGiM</a:t>
            </a:r>
            <a:r>
              <a:rPr lang="nl-NL" dirty="0" smtClean="0"/>
              <a:t>: </a:t>
            </a:r>
          </a:p>
          <a:p>
            <a:r>
              <a:rPr lang="nl-NL" dirty="0">
                <a:hlinkClick r:id="rId9"/>
              </a:rPr>
              <a:t>https://www.google.com/search?site=&amp;tbm=isch&amp;source=hp&amp;biw=1147&amp;bih=602&amp;q=food&amp;oq=food&amp;gs_l=img.3..0l10.1558.1925.0.2750.5.5.0.0.0.0.91.335.4.4.0....0...1ac.1.64.img..1.4.335.0.ogfK1Fi1Ids#tbm=isch&amp;q=goods+and+services+for+kids&amp;imgrc=HSQvguLUtnVnBM</a:t>
            </a:r>
            <a:r>
              <a:rPr lang="nl-NL" dirty="0" smtClean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85336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060"/>
            <a:ext cx="8229600" cy="762894"/>
          </a:xfrm>
        </p:spPr>
        <p:txBody>
          <a:bodyPr/>
          <a:lstStyle/>
          <a:p>
            <a:r>
              <a:rPr lang="en-US" dirty="0" smtClean="0"/>
              <a:t>We use money to buy things.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259" y="1025954"/>
            <a:ext cx="3142100" cy="3029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29" y="1020359"/>
            <a:ext cx="2291340" cy="2672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618" y="4055816"/>
            <a:ext cx="3094741" cy="2802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92719"/>
            <a:ext cx="3245691" cy="3165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569" y="1057911"/>
            <a:ext cx="3461690" cy="26348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5692" y="3761820"/>
            <a:ext cx="3121574" cy="32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0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Sometimes we buy goods.  Goods are items that we buy.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28" y="1682232"/>
            <a:ext cx="4193051" cy="4890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037" y="1682233"/>
            <a:ext cx="3565069" cy="2454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817" y="4317041"/>
            <a:ext cx="3757024" cy="254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Sometimes we buy services. Services are actions we pay other people to do.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0751"/>
            <a:ext cx="4264592" cy="3861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732" y="1980751"/>
            <a:ext cx="3728609" cy="38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5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places offer both goods and services.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668866"/>
            <a:ext cx="8229600" cy="47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16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can be buyers or sellers.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93" y="1553384"/>
            <a:ext cx="7359657" cy="470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86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Buyers purchase goods or services.  Sellers supply goods or services.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323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04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060"/>
            <a:ext cx="8229600" cy="7628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People can produce many kinds of good and services.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259" y="1270082"/>
            <a:ext cx="3142100" cy="2785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29" y="1270083"/>
            <a:ext cx="2291340" cy="2422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618" y="4055816"/>
            <a:ext cx="3094741" cy="2802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92719"/>
            <a:ext cx="3245691" cy="3165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569" y="1270083"/>
            <a:ext cx="3461690" cy="24226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5692" y="3761820"/>
            <a:ext cx="3121574" cy="32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9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goods and services can </a:t>
            </a:r>
            <a:br>
              <a:rPr lang="en-US" dirty="0" smtClean="0"/>
            </a:br>
            <a:r>
              <a:rPr lang="en-US" dirty="0" smtClean="0"/>
              <a:t>you buy in your town?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98" y="1565466"/>
            <a:ext cx="3936596" cy="529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3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259</Words>
  <Application>Microsoft Macintosh PowerPoint</Application>
  <PresentationFormat>On-screen Show (4:3)</PresentationFormat>
  <Paragraphs>23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Calibri</vt:lpstr>
      <vt:lpstr>Arial</vt:lpstr>
      <vt:lpstr>Office Theme</vt:lpstr>
      <vt:lpstr>Goods and Services</vt:lpstr>
      <vt:lpstr>We use money to buy things.</vt:lpstr>
      <vt:lpstr>Sometimes we buy goods.  Goods are items that we buy.</vt:lpstr>
      <vt:lpstr>Sometimes we buy services. Services are actions we pay other people to do.</vt:lpstr>
      <vt:lpstr>Some places offer both goods and services.</vt:lpstr>
      <vt:lpstr>People can be buyers or sellers.</vt:lpstr>
      <vt:lpstr>Buyers purchase goods or services.  Sellers supply goods or services.</vt:lpstr>
      <vt:lpstr>People can produce many kinds of good and services.</vt:lpstr>
      <vt:lpstr>What goods and services can  you buy in your town?</vt:lpstr>
      <vt:lpstr>Photo Credits</vt:lpstr>
    </vt:vector>
  </TitlesOfParts>
  <Company>University of South Florida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Information Technology</dc:creator>
  <cp:lastModifiedBy>Moser, Sharon</cp:lastModifiedBy>
  <cp:revision>16</cp:revision>
  <cp:lastPrinted>2017-05-03T15:50:44Z</cp:lastPrinted>
  <dcterms:created xsi:type="dcterms:W3CDTF">2017-05-03T14:01:41Z</dcterms:created>
  <dcterms:modified xsi:type="dcterms:W3CDTF">2018-04-13T14:40:40Z</dcterms:modified>
</cp:coreProperties>
</file>