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6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0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1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7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3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80BB-FADF-984B-9C2C-162E146B73C2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F69BB-D720-AF42-B3D1-2F8FA4139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2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sesamestreet.org/toolkits/save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sesamestreet.org/toolkits/save" TargetMode="Externa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hyperlink" Target="https://www.sesamestreet.org/toolkits/sav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sesamestreet.org/toolkits/save" TargetMode="Externa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Saving and Spending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SS.2.E.1.4 Explain the personal benefits and costs involved in saving and spending.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59" y="213518"/>
            <a:ext cx="3407291" cy="23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6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16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we have money, we have to make decisions about what to do with it.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892" y="5612693"/>
            <a:ext cx="8706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https://www.sesamestreet.org/toolkits/save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449098" y="6296076"/>
            <a:ext cx="217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Elmo Makes a Choice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45" y="1803647"/>
            <a:ext cx="6546405" cy="380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spend our money on wants and needs.  What would you want to buy right now with your money?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46" y="1878948"/>
            <a:ext cx="3313604" cy="47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Spending money can be fun, but once you spend it you cannot buy anything else.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07" y="1841541"/>
            <a:ext cx="5830384" cy="434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save our money.  When we save our money, we have decided to wait to spend it later.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892" y="5612693"/>
            <a:ext cx="8706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https://www.sesamestreet.org/toolkits/save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784253" y="6296076"/>
            <a:ext cx="174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Learning to Wait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10" y="1858487"/>
            <a:ext cx="8610600" cy="37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save our money at home, or we can save it in a bank.  If we save it in a bank, we get paid a little extra money called interest.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96" y="3171031"/>
            <a:ext cx="4127699" cy="279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67" y="3171031"/>
            <a:ext cx="4315870" cy="279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can also choose to share or donate our money to other people who need help.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11" y="1695546"/>
            <a:ext cx="6290374" cy="4171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892" y="5867400"/>
            <a:ext cx="8706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3"/>
              </a:rPr>
              <a:t>https://www.sesamestreet.org/toolkits/save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784253" y="643279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Helping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746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Think carefully before you spend your money.  You want to make sure that you make the right decision and get the best use of your money.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54687" y="6296076"/>
            <a:ext cx="1135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Jars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892" y="5660281"/>
            <a:ext cx="8706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https://www.sesamestreet.org/toolkits/save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486" y="2611138"/>
            <a:ext cx="5281049" cy="30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search?site</a:t>
            </a:r>
            <a:r>
              <a:rPr lang="en-US" dirty="0" smtClean="0"/>
              <a:t>=&amp;</a:t>
            </a:r>
            <a:r>
              <a:rPr lang="en-US" dirty="0" err="1" smtClean="0"/>
              <a:t>tbm</a:t>
            </a:r>
            <a:r>
              <a:rPr lang="en-US" dirty="0" smtClean="0"/>
              <a:t>=</a:t>
            </a:r>
            <a:r>
              <a:rPr lang="en-US" dirty="0" err="1" smtClean="0"/>
              <a:t>isch&amp;source</a:t>
            </a:r>
            <a:r>
              <a:rPr lang="en-US" dirty="0" smtClean="0"/>
              <a:t>=</a:t>
            </a:r>
            <a:r>
              <a:rPr lang="en-US" dirty="0" err="1" smtClean="0"/>
              <a:t>hp&amp;biw</a:t>
            </a:r>
            <a:r>
              <a:rPr lang="en-US" dirty="0" smtClean="0"/>
              <a:t>=1280&amp;bih=601&amp;q=</a:t>
            </a:r>
            <a:r>
              <a:rPr lang="en-US" dirty="0" err="1" smtClean="0"/>
              <a:t>spending+money&amp;oq</a:t>
            </a:r>
            <a:r>
              <a:rPr lang="en-US" dirty="0" smtClean="0"/>
              <a:t>=</a:t>
            </a:r>
            <a:r>
              <a:rPr lang="en-US" dirty="0" err="1" smtClean="0"/>
              <a:t>spending+money&amp;gs_l</a:t>
            </a:r>
            <a:r>
              <a:rPr lang="en-US" dirty="0" smtClean="0"/>
              <a:t>=img.3..0l10.1584.5865.0.6241.16.15.1.0.0.0.332.1372.7j2j1j1.11.0....0...1.1.64.img..4.12.1375.tz7i51CvfrQ#tbm=</a:t>
            </a:r>
            <a:r>
              <a:rPr lang="en-US" dirty="0" err="1" smtClean="0"/>
              <a:t>isch&amp;q</a:t>
            </a:r>
            <a:r>
              <a:rPr lang="en-US" dirty="0" smtClean="0"/>
              <a:t>=</a:t>
            </a:r>
            <a:r>
              <a:rPr lang="en-US" dirty="0" err="1" smtClean="0"/>
              <a:t>spending+money+kids&amp;imgrc</a:t>
            </a:r>
            <a:r>
              <a:rPr lang="en-US" dirty="0" smtClean="0"/>
              <a:t>=</a:t>
            </a:r>
            <a:r>
              <a:rPr lang="en-US" dirty="0" err="1" smtClean="0"/>
              <a:t>cLSgQyoZabSSWM</a:t>
            </a:r>
            <a:r>
              <a:rPr lang="en-US" dirty="0" smtClean="0"/>
              <a:t>: 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www.google.com</a:t>
            </a:r>
            <a:r>
              <a:rPr lang="en-US" dirty="0" smtClean="0"/>
              <a:t>/</a:t>
            </a:r>
            <a:r>
              <a:rPr lang="en-US" dirty="0" err="1" smtClean="0"/>
              <a:t>search?site</a:t>
            </a:r>
            <a:r>
              <a:rPr lang="en-US" dirty="0" smtClean="0"/>
              <a:t>=&amp;</a:t>
            </a:r>
            <a:r>
              <a:rPr lang="en-US" dirty="0" err="1" smtClean="0"/>
              <a:t>tbm</a:t>
            </a:r>
            <a:r>
              <a:rPr lang="en-US" dirty="0" smtClean="0"/>
              <a:t>=</a:t>
            </a:r>
            <a:r>
              <a:rPr lang="en-US" dirty="0" err="1" smtClean="0"/>
              <a:t>isch&amp;source</a:t>
            </a:r>
            <a:r>
              <a:rPr lang="en-US" dirty="0" smtClean="0"/>
              <a:t>=</a:t>
            </a:r>
            <a:r>
              <a:rPr lang="en-US" dirty="0" err="1" smtClean="0"/>
              <a:t>hp&amp;biw</a:t>
            </a:r>
            <a:r>
              <a:rPr lang="en-US" dirty="0" smtClean="0"/>
              <a:t>=1280&amp;bih=601&amp;q=</a:t>
            </a:r>
            <a:r>
              <a:rPr lang="en-US" dirty="0" err="1" smtClean="0"/>
              <a:t>spending+money&amp;oq</a:t>
            </a:r>
            <a:r>
              <a:rPr lang="en-US" dirty="0" smtClean="0"/>
              <a:t>=</a:t>
            </a:r>
            <a:r>
              <a:rPr lang="en-US" dirty="0" err="1" smtClean="0"/>
              <a:t>spending+money&amp;gs_l</a:t>
            </a:r>
            <a:r>
              <a:rPr lang="en-US" dirty="0" smtClean="0"/>
              <a:t>=img.3..0l10.1584.5865.0.6241.16.15.1.0.0.0.332.1372.7j2j1j1.11.0....0...1.1.64.img..4.12.1375.tz7i51CvfrQ#tbm=</a:t>
            </a:r>
            <a:r>
              <a:rPr lang="en-US" dirty="0" err="1" smtClean="0"/>
              <a:t>isch&amp;q</a:t>
            </a:r>
            <a:r>
              <a:rPr lang="en-US" dirty="0" smtClean="0"/>
              <a:t>=</a:t>
            </a:r>
            <a:r>
              <a:rPr lang="en-US" dirty="0" err="1" smtClean="0"/>
              <a:t>saving+money+in+a+bank</a:t>
            </a:r>
            <a:r>
              <a:rPr lang="en-US" dirty="0" smtClean="0"/>
              <a:t>+&amp;</a:t>
            </a:r>
            <a:r>
              <a:rPr lang="en-US" dirty="0" err="1" smtClean="0"/>
              <a:t>imgrc</a:t>
            </a:r>
            <a:r>
              <a:rPr lang="en-US" dirty="0" smtClean="0"/>
              <a:t>=fvTgltpGfS04CM:</a:t>
            </a:r>
          </a:p>
          <a:p>
            <a:r>
              <a:rPr lang="nl-NL" dirty="0" err="1" smtClean="0"/>
              <a:t>https</a:t>
            </a:r>
            <a:r>
              <a:rPr lang="nl-NL" dirty="0" smtClean="0"/>
              <a:t>://www.google.com/</a:t>
            </a:r>
            <a:r>
              <a:rPr lang="nl-NL" dirty="0" err="1" smtClean="0"/>
              <a:t>search?site</a:t>
            </a:r>
            <a:r>
              <a:rPr lang="nl-NL" dirty="0" smtClean="0"/>
              <a:t>=&amp;</a:t>
            </a:r>
            <a:r>
              <a:rPr lang="nl-NL" dirty="0" err="1" smtClean="0"/>
              <a:t>tbm</a:t>
            </a:r>
            <a:r>
              <a:rPr lang="nl-NL" dirty="0" smtClean="0"/>
              <a:t>=</a:t>
            </a:r>
            <a:r>
              <a:rPr lang="nl-NL" dirty="0" err="1" smtClean="0"/>
              <a:t>isch&amp;source</a:t>
            </a:r>
            <a:r>
              <a:rPr lang="nl-NL" dirty="0" smtClean="0"/>
              <a:t>=</a:t>
            </a:r>
            <a:r>
              <a:rPr lang="nl-NL" dirty="0" err="1" smtClean="0"/>
              <a:t>hp&amp;biw</a:t>
            </a:r>
            <a:r>
              <a:rPr lang="nl-NL" dirty="0" smtClean="0"/>
              <a:t>=1280&amp;bih=601&amp;q=</a:t>
            </a:r>
            <a:r>
              <a:rPr lang="nl-NL" dirty="0" err="1" smtClean="0"/>
              <a:t>spending+money&amp;oq</a:t>
            </a:r>
            <a:r>
              <a:rPr lang="nl-NL" dirty="0" smtClean="0"/>
              <a:t>=</a:t>
            </a:r>
            <a:r>
              <a:rPr lang="nl-NL" dirty="0" err="1" smtClean="0"/>
              <a:t>spending+money&amp;gs_l</a:t>
            </a:r>
            <a:r>
              <a:rPr lang="nl-NL" dirty="0" smtClean="0"/>
              <a:t>=img.3..0l10.1584.5865.0.6241.16.15.1.0.0.0.332.1372.7j2j1j1.11.0....0...1.1.64.img..4.12.1375.tz7i51CvfrQ#tbm=</a:t>
            </a:r>
            <a:r>
              <a:rPr lang="nl-NL" dirty="0" err="1" smtClean="0"/>
              <a:t>isch&amp;q</a:t>
            </a:r>
            <a:r>
              <a:rPr lang="nl-NL" dirty="0" smtClean="0"/>
              <a:t>=</a:t>
            </a:r>
            <a:r>
              <a:rPr lang="nl-NL" dirty="0" err="1" smtClean="0"/>
              <a:t>bank&amp;imgrc</a:t>
            </a:r>
            <a:r>
              <a:rPr lang="nl-NL" dirty="0" smtClean="0"/>
              <a:t>=nO_SFNNtHd6BSM: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243</Words>
  <Application>Microsoft Macintosh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Saving and Spending</vt:lpstr>
      <vt:lpstr>When we have money, we have to make decisions about what to do with it.</vt:lpstr>
      <vt:lpstr>We can spend our money on wants and needs.  What would you want to buy right now with your money?</vt:lpstr>
      <vt:lpstr>Spending money can be fun, but once you spend it you cannot buy anything else.</vt:lpstr>
      <vt:lpstr>We can save our money.  When we save our money, we have decided to wait to spend it later.</vt:lpstr>
      <vt:lpstr>We can save our money at home, or we can save it in a bank.  If we save it in a bank, we get paid a little extra money called interest.</vt:lpstr>
      <vt:lpstr>We can also choose to share or donate our money to other people who need help.</vt:lpstr>
      <vt:lpstr>Think carefully before you spend your money.  You want to make sure that you make the right decision and get the best use of your money.</vt:lpstr>
      <vt:lpstr>Photo Credits</vt:lpstr>
    </vt:vector>
  </TitlesOfParts>
  <Company>University of South Florida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and Spending</dc:title>
  <dc:creator>Information Technology</dc:creator>
  <cp:lastModifiedBy>Moser, Sharon</cp:lastModifiedBy>
  <cp:revision>10</cp:revision>
  <dcterms:created xsi:type="dcterms:W3CDTF">2017-07-21T15:35:22Z</dcterms:created>
  <dcterms:modified xsi:type="dcterms:W3CDTF">2018-04-13T14:47:28Z</dcterms:modified>
</cp:coreProperties>
</file>