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FBA2-7DE1-114A-A9E9-1CC480969715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03D5-FA5D-9947-BA57-8BCDCDD3A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HY5cdExNa8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cinternationalllc.com/customs-brokerage-news/importing-precious-gems/" TargetMode="External"/><Relationship Id="rId4" Type="http://schemas.openxmlformats.org/officeDocument/2006/relationships/hyperlink" Target="https://www.google.com/search?site=&amp;tbm=isch&amp;source=hp&amp;biw=1280&amp;bih=624&amp;q=sony&amp;oq=sony&amp;gs_l=img.3..0l10.1443.1946.0.2314.4.4.0.0.0.0.59.220.4.4.0....0...1.1.64.img..0.4.219.B7kecZ3Oj0E#imgrc=4bJmK9I4aoU-JM" TargetMode="External"/><Relationship Id="rId5" Type="http://schemas.openxmlformats.org/officeDocument/2006/relationships/hyperlink" Target="https://www.google.com/search?site=&amp;tbm=isch&amp;source=hp&amp;biw=1280&amp;bih=624&amp;q=sony&amp;oq=sony&amp;gs_l=img.3..0l10.1443.1946.0.2314.4.4.0.0.0.0.59.220.4.4.0....0...1.1.64.img..0.4.219.B7kecZ3Oj0E#tbm=isch&amp;q=trade&amp;imgrc=_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site=&amp;tbm=isch&amp;source=hp&amp;biw=1280&amp;bih=624&amp;q=map+of+the+world&amp;oq=map+of+the+world&amp;gs_l=img.3..0l10.6299.8076.0.8340.16.16.0.0.0.0.106.1076.14j1.15.0....0...1.1.64.img..1.15.1073.hYVRcsxTMuU#imgrc=FljVYNFvBMIX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SS.2.E.1.3 Recognize that the United States trades with other nations to exchange goods and services.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6"/>
            <a:ext cx="4000500" cy="2097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Barter and Trade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https://www.youtube.com/watch?v=wHY5cdExNa8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2895600"/>
            <a:ext cx="7035800" cy="37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States produces many goods and services for its citizens.  The Unites States also sells, or exports, goods and services to other countries.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22" y="2644049"/>
            <a:ext cx="7829339" cy="40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exports many different types of goods and services.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836"/>
            <a:ext cx="5653841" cy="2603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07" y="4883327"/>
            <a:ext cx="4620927" cy="1752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19" y="4202911"/>
            <a:ext cx="3269546" cy="2433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244" y="1600344"/>
            <a:ext cx="2974790" cy="29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18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States does not produce all of the goods and services that its citizens want and need.  We buy, or import, those goods and services from other countries.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22" y="2644049"/>
            <a:ext cx="7829339" cy="40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imports many different goods and services.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071"/>
            <a:ext cx="4888122" cy="2118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93" y="4192207"/>
            <a:ext cx="38100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974" y="1476083"/>
            <a:ext cx="3304826" cy="2542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92207"/>
            <a:ext cx="4287177" cy="2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States trades with many countries to import and export </a:t>
            </a:r>
            <a:br>
              <a:rPr lang="en-US" dirty="0" smtClean="0"/>
            </a:br>
            <a:r>
              <a:rPr lang="en-US" dirty="0" smtClean="0"/>
              <a:t>goods and services.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52" y="2254824"/>
            <a:ext cx="6784855" cy="38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60"/>
          </a:xfrm>
        </p:spPr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864"/>
            <a:ext cx="8229600" cy="5675136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https://www.google.com/search?site=&amp;tbm=isch&amp;source=hp&amp;biw=1280&amp;bih=624&amp;q=map+of+the+world&amp;oq=map+of+the+world&amp;gs_l=img.3..0l10.6299.8076.0.8340.16.16.0.0.0.0.106.1076.14j1.15.0....0...1.1.64.img..1.15.1073.hYVRcsxTMuU#imgrc=FljVYNFvBMIXlM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=1280&amp;bih=624&amp;q=</a:t>
            </a:r>
            <a:r>
              <a:rPr lang="en-US" dirty="0" err="1"/>
              <a:t>map+of+the+world&amp;oq</a:t>
            </a:r>
            <a:r>
              <a:rPr lang="en-US" dirty="0"/>
              <a:t>=</a:t>
            </a:r>
            <a:r>
              <a:rPr lang="en-US" dirty="0" err="1"/>
              <a:t>map+of+the+world&amp;gs_l</a:t>
            </a:r>
            <a:r>
              <a:rPr lang="en-US" dirty="0"/>
              <a:t>=img.3..0l10.6299.8076.0.8340.16.16.0.0.0.0.106.1076.14j1.15.0....0...1.1.64.img..1.15.1073.hYVRcsxTMuU#tbm=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nissan+cars&amp;imgrc</a:t>
            </a:r>
            <a:r>
              <a:rPr lang="en-US" dirty="0"/>
              <a:t>=d-sbI3Resker0M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=1280&amp;bih=624&amp;q=</a:t>
            </a:r>
            <a:r>
              <a:rPr lang="en-US" dirty="0" err="1"/>
              <a:t>map+of+the+world&amp;oq</a:t>
            </a:r>
            <a:r>
              <a:rPr lang="en-US" dirty="0"/>
              <a:t>=</a:t>
            </a:r>
            <a:r>
              <a:rPr lang="en-US" dirty="0" err="1"/>
              <a:t>map+of+the+world&amp;gs_l</a:t>
            </a:r>
            <a:r>
              <a:rPr lang="en-US" dirty="0"/>
              <a:t>=img.3..0l10.6299.8076.0.8340.16.16.0.0.0.0.106.1076.14j1.15.0....0...1.1.64.img..1.15.1073.hYVRcsxTMuU#tbm=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apple+products&amp;imgrc</a:t>
            </a:r>
            <a:r>
              <a:rPr lang="en-US" dirty="0"/>
              <a:t>=JpRmazPYt8rF7M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=1280&amp;bih=624&amp;q=</a:t>
            </a:r>
            <a:r>
              <a:rPr lang="en-US" dirty="0" err="1"/>
              <a:t>map+of+the+world&amp;oq</a:t>
            </a:r>
            <a:r>
              <a:rPr lang="en-US" dirty="0"/>
              <a:t>=</a:t>
            </a:r>
            <a:r>
              <a:rPr lang="en-US" dirty="0" err="1"/>
              <a:t>map+of+the+world&amp;gs_l</a:t>
            </a:r>
            <a:r>
              <a:rPr lang="en-US" dirty="0"/>
              <a:t>=img.3..0l10.6299.8076.0.8340.16.16.0.0.0.0.106.1076.14j1.15.0....0...1.1.64.img..1.15.1073.hYVRcsxTMuU#tbm=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pepsi+products&amp;imgrc</a:t>
            </a:r>
            <a:r>
              <a:rPr lang="en-US" dirty="0"/>
              <a:t>=TDEsseJn-CF7xM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=1280&amp;bih=624&amp;q=</a:t>
            </a:r>
            <a:r>
              <a:rPr lang="en-US" dirty="0" err="1"/>
              <a:t>map+of+the+world&amp;oq</a:t>
            </a:r>
            <a:r>
              <a:rPr lang="en-US" dirty="0"/>
              <a:t>=</a:t>
            </a:r>
            <a:r>
              <a:rPr lang="en-US" dirty="0" err="1"/>
              <a:t>map+of+the+world&amp;gs_l</a:t>
            </a:r>
            <a:r>
              <a:rPr lang="en-US" dirty="0"/>
              <a:t>=img.3..0l10.6299.8076.0.8340.16.16.0.0.0.0.106.1076.14j1.15.0....0...1.1.64.img..1.15.1073.hYVRcsxTMuU#tbm=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exxon+mobil&amp;imgrc</a:t>
            </a:r>
            <a:r>
              <a:rPr lang="en-US" dirty="0"/>
              <a:t>=</a:t>
            </a:r>
            <a:r>
              <a:rPr lang="en-US" dirty="0" err="1"/>
              <a:t>VTAn_fSAdwnwRM</a:t>
            </a:r>
            <a:r>
              <a:rPr lang="en-US" dirty="0" smtClean="0"/>
              <a:t>: </a:t>
            </a:r>
          </a:p>
          <a:p>
            <a:r>
              <a:rPr lang="en-US" dirty="0">
                <a:hlinkClick r:id="rId3"/>
              </a:rPr>
              <a:t>http://www.afcinternationalllc.com/customs-brokerage-news/importing-precious-gems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=1280&amp;bih=624&amp;q=</a:t>
            </a:r>
            <a:r>
              <a:rPr lang="en-US" dirty="0" err="1"/>
              <a:t>map+of+the+world&amp;oq</a:t>
            </a:r>
            <a:r>
              <a:rPr lang="en-US" dirty="0"/>
              <a:t>=</a:t>
            </a:r>
            <a:r>
              <a:rPr lang="en-US" dirty="0" err="1"/>
              <a:t>map+of+the+world&amp;gs_l</a:t>
            </a:r>
            <a:r>
              <a:rPr lang="en-US" dirty="0"/>
              <a:t>=img.3..0l10.6299.8076.0.8340.16.16.0.0.0.0.106.1076.14j1.15.0....0...1.1.64.img..1.15.1073.hYVRcsxTMuU#tbm=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ikea</a:t>
            </a:r>
            <a:r>
              <a:rPr lang="en-US" dirty="0"/>
              <a:t>+&amp;</a:t>
            </a:r>
            <a:r>
              <a:rPr lang="en-US" dirty="0" err="1"/>
              <a:t>imgrc</a:t>
            </a:r>
            <a:r>
              <a:rPr lang="en-US" dirty="0"/>
              <a:t>=VtknIbnHYf2owM</a:t>
            </a:r>
            <a:r>
              <a:rPr lang="en-US" dirty="0" smtClean="0"/>
              <a:t>: </a:t>
            </a:r>
          </a:p>
          <a:p>
            <a:r>
              <a:rPr lang="en-US" dirty="0">
                <a:hlinkClick r:id="rId4"/>
              </a:rPr>
              <a:t>https://www.google.com/search?site=&amp;tbm=isch&amp;source=hp&amp;biw=1280&amp;bih=624&amp;q=sony&amp;oq=sony&amp;gs_l=img.3..0l10.1443.1946.0.2314.4.4.0.0.0.0.59.220.4.4.0....0...1.1.64.img..0.4.219.B7kecZ3Oj0E#imgrc=4bJmK9I4aoU-JM</a:t>
            </a:r>
            <a:r>
              <a:rPr lang="en-US" dirty="0" smtClean="0"/>
              <a:t>: </a:t>
            </a:r>
          </a:p>
          <a:p>
            <a:r>
              <a:rPr lang="nl-NL" dirty="0">
                <a:hlinkClick r:id="rId5"/>
              </a:rPr>
              <a:t>https://www.google.com/search?site=&amp;tbm=isch&amp;source=hp&amp;biw=1280&amp;bih=624&amp;q=sony&amp;oq=sony&amp;gs_l=img.3..0l10.1443.1946.0.2314.4.4.0.0.0.0.59.220.4.4.0....0...1.1.64.img..0.4.219.B7kecZ3Oj0E#tbm=isch&amp;q=trade&amp;imgrc=</a:t>
            </a:r>
            <a:r>
              <a:rPr lang="nl-NL" dirty="0" smtClean="0">
                <a:hlinkClick r:id="rId5"/>
              </a:rPr>
              <a:t>_</a:t>
            </a:r>
            <a:r>
              <a:rPr lang="nl-NL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237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Trade</vt:lpstr>
      <vt:lpstr>Barter and Trade</vt:lpstr>
      <vt:lpstr>The United States produces many goods and services for its citizens.  The Unites States also sells, or exports, goods and services to other countries.</vt:lpstr>
      <vt:lpstr>The United States exports many different types of goods and services.  </vt:lpstr>
      <vt:lpstr>The United States does not produce all of the goods and services that its citizens want and need.  We buy, or import, those goods and services from other countries.</vt:lpstr>
      <vt:lpstr>The United States imports many different goods and services.</vt:lpstr>
      <vt:lpstr>The United States trades with many countries to import and export  goods and services.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Barter and Trade</dc:title>
  <dc:creator>Information Technology</dc:creator>
  <cp:lastModifiedBy>Moser, Sharon</cp:lastModifiedBy>
  <cp:revision>18</cp:revision>
  <dcterms:created xsi:type="dcterms:W3CDTF">2017-07-20T18:32:39Z</dcterms:created>
  <dcterms:modified xsi:type="dcterms:W3CDTF">2018-04-13T14:44:49Z</dcterms:modified>
</cp:coreProperties>
</file>